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6"/>
  </p:notesMasterIdLst>
  <p:sldIdLst>
    <p:sldId id="277" r:id="rId2"/>
    <p:sldId id="262" r:id="rId3"/>
    <p:sldId id="278" r:id="rId4"/>
    <p:sldId id="279" r:id="rId5"/>
    <p:sldId id="282" r:id="rId6"/>
    <p:sldId id="284" r:id="rId7"/>
    <p:sldId id="285" r:id="rId8"/>
    <p:sldId id="289" r:id="rId9"/>
    <p:sldId id="290" r:id="rId10"/>
    <p:sldId id="291" r:id="rId11"/>
    <p:sldId id="281" r:id="rId12"/>
    <p:sldId id="287" r:id="rId13"/>
    <p:sldId id="288" r:id="rId14"/>
    <p:sldId id="258" r:id="rId1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52E9A9C-8FFF-4F35-8240-6C31E5C68862}">
          <p14:sldIdLst>
            <p14:sldId id="277"/>
            <p14:sldId id="262"/>
            <p14:sldId id="278"/>
            <p14:sldId id="279"/>
            <p14:sldId id="282"/>
            <p14:sldId id="284"/>
            <p14:sldId id="285"/>
            <p14:sldId id="289"/>
            <p14:sldId id="290"/>
            <p14:sldId id="291"/>
            <p14:sldId id="281"/>
            <p14:sldId id="287"/>
            <p14:sldId id="288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DDB95-D917-4C1A-A67B-FC5E0A7D8639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71D519B-8D7F-45D5-8BC1-A73056623530}">
      <dgm:prSet/>
      <dgm:spPr/>
      <dgm:t>
        <a:bodyPr/>
        <a:lstStyle/>
        <a:p>
          <a:r>
            <a:rPr lang="es-419" dirty="0"/>
            <a:t>PepsiCo, fundada en 1965</a:t>
          </a:r>
          <a:endParaRPr lang="en-US" dirty="0"/>
        </a:p>
      </dgm:t>
    </dgm:pt>
    <dgm:pt modelId="{6CFB5939-9E1C-4FA2-816B-AA04880FD5E4}" type="parTrans" cxnId="{2F9186DC-7AFC-4818-A44A-0A0CF00A5B87}">
      <dgm:prSet/>
      <dgm:spPr/>
      <dgm:t>
        <a:bodyPr/>
        <a:lstStyle/>
        <a:p>
          <a:endParaRPr lang="en-US"/>
        </a:p>
      </dgm:t>
    </dgm:pt>
    <dgm:pt modelId="{77AF3C02-E054-4CC0-A522-4EE01717BE1F}" type="sibTrans" cxnId="{2F9186DC-7AFC-4818-A44A-0A0CF00A5B87}">
      <dgm:prSet/>
      <dgm:spPr/>
      <dgm:t>
        <a:bodyPr/>
        <a:lstStyle/>
        <a:p>
          <a:endParaRPr lang="en-US"/>
        </a:p>
      </dgm:t>
    </dgm:pt>
    <dgm:pt modelId="{246DFA00-98A2-4E50-9D7B-B5529BB413C7}">
      <dgm:prSet/>
      <dgm:spPr/>
      <dgm:t>
        <a:bodyPr/>
        <a:lstStyle/>
        <a:p>
          <a:r>
            <a:rPr lang="es-419"/>
            <a:t>Producción y venta de alimentos</a:t>
          </a:r>
          <a:endParaRPr lang="en-US"/>
        </a:p>
      </dgm:t>
    </dgm:pt>
    <dgm:pt modelId="{D9B55DE4-D97E-4249-B23C-896CCCE26F75}" type="parTrans" cxnId="{C0ADA13F-7211-4699-9D4F-F5185045D3A0}">
      <dgm:prSet/>
      <dgm:spPr/>
      <dgm:t>
        <a:bodyPr/>
        <a:lstStyle/>
        <a:p>
          <a:endParaRPr lang="en-US"/>
        </a:p>
      </dgm:t>
    </dgm:pt>
    <dgm:pt modelId="{657FFEC4-C98D-4CC3-981F-5B6288B19AB3}" type="sibTrans" cxnId="{C0ADA13F-7211-4699-9D4F-F5185045D3A0}">
      <dgm:prSet/>
      <dgm:spPr/>
      <dgm:t>
        <a:bodyPr/>
        <a:lstStyle/>
        <a:p>
          <a:endParaRPr lang="en-US"/>
        </a:p>
      </dgm:t>
    </dgm:pt>
    <dgm:pt modelId="{05E59401-CD28-48BF-8A4E-3910DBDA82C5}">
      <dgm:prSet/>
      <dgm:spPr/>
      <dgm:t>
        <a:bodyPr/>
        <a:lstStyle/>
        <a:p>
          <a:r>
            <a:rPr lang="es-419"/>
            <a:t>Automatización del funcionamiento del taller</a:t>
          </a:r>
          <a:endParaRPr lang="en-US"/>
        </a:p>
      </dgm:t>
    </dgm:pt>
    <dgm:pt modelId="{3486903E-E830-4D47-92A2-C2B339FB469C}" type="parTrans" cxnId="{E2C9F92F-E107-4565-8C38-ED096456CF21}">
      <dgm:prSet/>
      <dgm:spPr/>
      <dgm:t>
        <a:bodyPr/>
        <a:lstStyle/>
        <a:p>
          <a:endParaRPr lang="en-US"/>
        </a:p>
      </dgm:t>
    </dgm:pt>
    <dgm:pt modelId="{02AF74FE-3D3E-4E85-8494-1689AAA64ED0}" type="sibTrans" cxnId="{E2C9F92F-E107-4565-8C38-ED096456CF21}">
      <dgm:prSet/>
      <dgm:spPr/>
      <dgm:t>
        <a:bodyPr/>
        <a:lstStyle/>
        <a:p>
          <a:endParaRPr lang="en-US"/>
        </a:p>
      </dgm:t>
    </dgm:pt>
    <dgm:pt modelId="{3393D680-2CB2-43A0-8892-C942DB4BB513}">
      <dgm:prSet/>
      <dgm:spPr/>
      <dgm:t>
        <a:bodyPr/>
        <a:lstStyle/>
        <a:p>
          <a:r>
            <a:rPr lang="es-419" dirty="0"/>
            <a:t>Aporte/mejora en los procesos</a:t>
          </a:r>
          <a:endParaRPr lang="en-US" dirty="0"/>
        </a:p>
      </dgm:t>
    </dgm:pt>
    <dgm:pt modelId="{73666982-9F69-43E9-A0CF-AA1482DBFA21}" type="parTrans" cxnId="{1F02A314-80B2-4C66-B437-FC408338D1C8}">
      <dgm:prSet/>
      <dgm:spPr/>
      <dgm:t>
        <a:bodyPr/>
        <a:lstStyle/>
        <a:p>
          <a:endParaRPr lang="en-US"/>
        </a:p>
      </dgm:t>
    </dgm:pt>
    <dgm:pt modelId="{C5780970-6293-42D9-87C1-7EE70D909355}" type="sibTrans" cxnId="{1F02A314-80B2-4C66-B437-FC408338D1C8}">
      <dgm:prSet/>
      <dgm:spPr/>
      <dgm:t>
        <a:bodyPr/>
        <a:lstStyle/>
        <a:p>
          <a:endParaRPr lang="en-US"/>
        </a:p>
      </dgm:t>
    </dgm:pt>
    <dgm:pt modelId="{BEA016FB-6A70-4143-9240-AC6D89F01C00}" type="pres">
      <dgm:prSet presAssocID="{483DDB95-D917-4C1A-A67B-FC5E0A7D8639}" presName="outerComposite" presStyleCnt="0">
        <dgm:presLayoutVars>
          <dgm:chMax val="5"/>
          <dgm:dir/>
          <dgm:resizeHandles val="exact"/>
        </dgm:presLayoutVars>
      </dgm:prSet>
      <dgm:spPr/>
    </dgm:pt>
    <dgm:pt modelId="{1FD8351B-B16D-4A59-A2D7-15128BC71CD5}" type="pres">
      <dgm:prSet presAssocID="{483DDB95-D917-4C1A-A67B-FC5E0A7D8639}" presName="dummyMaxCanvas" presStyleCnt="0">
        <dgm:presLayoutVars/>
      </dgm:prSet>
      <dgm:spPr/>
    </dgm:pt>
    <dgm:pt modelId="{3242DA9B-22EA-445E-93E5-AB293B7FFD18}" type="pres">
      <dgm:prSet presAssocID="{483DDB95-D917-4C1A-A67B-FC5E0A7D8639}" presName="FourNodes_1" presStyleLbl="node1" presStyleIdx="0" presStyleCnt="4" custScaleX="105225">
        <dgm:presLayoutVars>
          <dgm:bulletEnabled val="1"/>
        </dgm:presLayoutVars>
      </dgm:prSet>
      <dgm:spPr/>
    </dgm:pt>
    <dgm:pt modelId="{9BDA5686-49A1-49E4-AE6A-28D96702957B}" type="pres">
      <dgm:prSet presAssocID="{483DDB95-D917-4C1A-A67B-FC5E0A7D8639}" presName="FourNodes_2" presStyleLbl="node1" presStyleIdx="1" presStyleCnt="4">
        <dgm:presLayoutVars>
          <dgm:bulletEnabled val="1"/>
        </dgm:presLayoutVars>
      </dgm:prSet>
      <dgm:spPr/>
    </dgm:pt>
    <dgm:pt modelId="{6826A25B-D6B3-423A-9829-85C844A9DC3F}" type="pres">
      <dgm:prSet presAssocID="{483DDB95-D917-4C1A-A67B-FC5E0A7D8639}" presName="FourNodes_3" presStyleLbl="node1" presStyleIdx="2" presStyleCnt="4">
        <dgm:presLayoutVars>
          <dgm:bulletEnabled val="1"/>
        </dgm:presLayoutVars>
      </dgm:prSet>
      <dgm:spPr/>
    </dgm:pt>
    <dgm:pt modelId="{6911AD03-01EE-4446-A9AB-92FCCCA796F0}" type="pres">
      <dgm:prSet presAssocID="{483DDB95-D917-4C1A-A67B-FC5E0A7D8639}" presName="FourNodes_4" presStyleLbl="node1" presStyleIdx="3" presStyleCnt="4">
        <dgm:presLayoutVars>
          <dgm:bulletEnabled val="1"/>
        </dgm:presLayoutVars>
      </dgm:prSet>
      <dgm:spPr/>
    </dgm:pt>
    <dgm:pt modelId="{F72CADE3-D047-4E6D-85DE-F1D0A5A1DB75}" type="pres">
      <dgm:prSet presAssocID="{483DDB95-D917-4C1A-A67B-FC5E0A7D8639}" presName="FourConn_1-2" presStyleLbl="fgAccFollowNode1" presStyleIdx="0" presStyleCnt="3">
        <dgm:presLayoutVars>
          <dgm:bulletEnabled val="1"/>
        </dgm:presLayoutVars>
      </dgm:prSet>
      <dgm:spPr/>
    </dgm:pt>
    <dgm:pt modelId="{7A51BDBD-C8E4-4B92-B925-D851C0ED71B1}" type="pres">
      <dgm:prSet presAssocID="{483DDB95-D917-4C1A-A67B-FC5E0A7D8639}" presName="FourConn_2-3" presStyleLbl="fgAccFollowNode1" presStyleIdx="1" presStyleCnt="3">
        <dgm:presLayoutVars>
          <dgm:bulletEnabled val="1"/>
        </dgm:presLayoutVars>
      </dgm:prSet>
      <dgm:spPr/>
    </dgm:pt>
    <dgm:pt modelId="{33D23584-3AC5-4D7E-B116-BD9B1684BE33}" type="pres">
      <dgm:prSet presAssocID="{483DDB95-D917-4C1A-A67B-FC5E0A7D8639}" presName="FourConn_3-4" presStyleLbl="fgAccFollowNode1" presStyleIdx="2" presStyleCnt="3">
        <dgm:presLayoutVars>
          <dgm:bulletEnabled val="1"/>
        </dgm:presLayoutVars>
      </dgm:prSet>
      <dgm:spPr/>
    </dgm:pt>
    <dgm:pt modelId="{100E8D03-6C14-47AF-AB00-88D32EB61E55}" type="pres">
      <dgm:prSet presAssocID="{483DDB95-D917-4C1A-A67B-FC5E0A7D8639}" presName="FourNodes_1_text" presStyleLbl="node1" presStyleIdx="3" presStyleCnt="4">
        <dgm:presLayoutVars>
          <dgm:bulletEnabled val="1"/>
        </dgm:presLayoutVars>
      </dgm:prSet>
      <dgm:spPr/>
    </dgm:pt>
    <dgm:pt modelId="{883BD6AB-BA82-4A28-A991-8CBBE294BD71}" type="pres">
      <dgm:prSet presAssocID="{483DDB95-D917-4C1A-A67B-FC5E0A7D8639}" presName="FourNodes_2_text" presStyleLbl="node1" presStyleIdx="3" presStyleCnt="4">
        <dgm:presLayoutVars>
          <dgm:bulletEnabled val="1"/>
        </dgm:presLayoutVars>
      </dgm:prSet>
      <dgm:spPr/>
    </dgm:pt>
    <dgm:pt modelId="{4117026C-1A7E-47CE-B222-067B3BEC02A1}" type="pres">
      <dgm:prSet presAssocID="{483DDB95-D917-4C1A-A67B-FC5E0A7D8639}" presName="FourNodes_3_text" presStyleLbl="node1" presStyleIdx="3" presStyleCnt="4">
        <dgm:presLayoutVars>
          <dgm:bulletEnabled val="1"/>
        </dgm:presLayoutVars>
      </dgm:prSet>
      <dgm:spPr/>
    </dgm:pt>
    <dgm:pt modelId="{1BC679EC-BC44-41F1-89C0-78700BF67184}" type="pres">
      <dgm:prSet presAssocID="{483DDB95-D917-4C1A-A67B-FC5E0A7D863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F02A314-80B2-4C66-B437-FC408338D1C8}" srcId="{483DDB95-D917-4C1A-A67B-FC5E0A7D8639}" destId="{3393D680-2CB2-43A0-8892-C942DB4BB513}" srcOrd="3" destOrd="0" parTransId="{73666982-9F69-43E9-A0CF-AA1482DBFA21}" sibTransId="{C5780970-6293-42D9-87C1-7EE70D909355}"/>
    <dgm:cxn modelId="{F6CDB41D-55FF-4F76-A7FD-1E5D36860AB6}" type="presOf" srcId="{246DFA00-98A2-4E50-9D7B-B5529BB413C7}" destId="{9BDA5686-49A1-49E4-AE6A-28D96702957B}" srcOrd="0" destOrd="0" presId="urn:microsoft.com/office/officeart/2005/8/layout/vProcess5"/>
    <dgm:cxn modelId="{E2C9F92F-E107-4565-8C38-ED096456CF21}" srcId="{483DDB95-D917-4C1A-A67B-FC5E0A7D8639}" destId="{05E59401-CD28-48BF-8A4E-3910DBDA82C5}" srcOrd="2" destOrd="0" parTransId="{3486903E-E830-4D47-92A2-C2B339FB469C}" sibTransId="{02AF74FE-3D3E-4E85-8494-1689AAA64ED0}"/>
    <dgm:cxn modelId="{E727D232-CE17-4804-A93F-B975B963949C}" type="presOf" srcId="{483DDB95-D917-4C1A-A67B-FC5E0A7D8639}" destId="{BEA016FB-6A70-4143-9240-AC6D89F01C00}" srcOrd="0" destOrd="0" presId="urn:microsoft.com/office/officeart/2005/8/layout/vProcess5"/>
    <dgm:cxn modelId="{1957153B-9436-4989-BD55-B0E5ED7E4A68}" type="presOf" srcId="{246DFA00-98A2-4E50-9D7B-B5529BB413C7}" destId="{883BD6AB-BA82-4A28-A991-8CBBE294BD71}" srcOrd="1" destOrd="0" presId="urn:microsoft.com/office/officeart/2005/8/layout/vProcess5"/>
    <dgm:cxn modelId="{C0ADA13F-7211-4699-9D4F-F5185045D3A0}" srcId="{483DDB95-D917-4C1A-A67B-FC5E0A7D8639}" destId="{246DFA00-98A2-4E50-9D7B-B5529BB413C7}" srcOrd="1" destOrd="0" parTransId="{D9B55DE4-D97E-4249-B23C-896CCCE26F75}" sibTransId="{657FFEC4-C98D-4CC3-981F-5B6288B19AB3}"/>
    <dgm:cxn modelId="{9670427B-508E-4829-8513-35370B2355BD}" type="presOf" srcId="{05E59401-CD28-48BF-8A4E-3910DBDA82C5}" destId="{6826A25B-D6B3-423A-9829-85C844A9DC3F}" srcOrd="0" destOrd="0" presId="urn:microsoft.com/office/officeart/2005/8/layout/vProcess5"/>
    <dgm:cxn modelId="{0CA5FE9A-7C46-4B12-AE1F-78FD2C531DC3}" type="presOf" srcId="{02AF74FE-3D3E-4E85-8494-1689AAA64ED0}" destId="{33D23584-3AC5-4D7E-B116-BD9B1684BE33}" srcOrd="0" destOrd="0" presId="urn:microsoft.com/office/officeart/2005/8/layout/vProcess5"/>
    <dgm:cxn modelId="{6F5F179F-BA44-4DAF-ABA8-B647793F3EA6}" type="presOf" srcId="{05E59401-CD28-48BF-8A4E-3910DBDA82C5}" destId="{4117026C-1A7E-47CE-B222-067B3BEC02A1}" srcOrd="1" destOrd="0" presId="urn:microsoft.com/office/officeart/2005/8/layout/vProcess5"/>
    <dgm:cxn modelId="{1C28C7AF-7EC5-4CAA-89CB-DCF47BE25AE9}" type="presOf" srcId="{77AF3C02-E054-4CC0-A522-4EE01717BE1F}" destId="{F72CADE3-D047-4E6D-85DE-F1D0A5A1DB75}" srcOrd="0" destOrd="0" presId="urn:microsoft.com/office/officeart/2005/8/layout/vProcess5"/>
    <dgm:cxn modelId="{9BAF15B0-A08B-418A-8F50-3B2E60014B98}" type="presOf" srcId="{657FFEC4-C98D-4CC3-981F-5B6288B19AB3}" destId="{7A51BDBD-C8E4-4B92-B925-D851C0ED71B1}" srcOrd="0" destOrd="0" presId="urn:microsoft.com/office/officeart/2005/8/layout/vProcess5"/>
    <dgm:cxn modelId="{931B63BB-8123-437C-AF84-08D727D8071D}" type="presOf" srcId="{A71D519B-8D7F-45D5-8BC1-A73056623530}" destId="{100E8D03-6C14-47AF-AB00-88D32EB61E55}" srcOrd="1" destOrd="0" presId="urn:microsoft.com/office/officeart/2005/8/layout/vProcess5"/>
    <dgm:cxn modelId="{2047EFCD-1B95-425D-B8E7-F57231DD2902}" type="presOf" srcId="{3393D680-2CB2-43A0-8892-C942DB4BB513}" destId="{6911AD03-01EE-4446-A9AB-92FCCCA796F0}" srcOrd="0" destOrd="0" presId="urn:microsoft.com/office/officeart/2005/8/layout/vProcess5"/>
    <dgm:cxn modelId="{2F9186DC-7AFC-4818-A44A-0A0CF00A5B87}" srcId="{483DDB95-D917-4C1A-A67B-FC5E0A7D8639}" destId="{A71D519B-8D7F-45D5-8BC1-A73056623530}" srcOrd="0" destOrd="0" parTransId="{6CFB5939-9E1C-4FA2-816B-AA04880FD5E4}" sibTransId="{77AF3C02-E054-4CC0-A522-4EE01717BE1F}"/>
    <dgm:cxn modelId="{1C8337E0-0BB6-41FB-A91A-A40236D24BBB}" type="presOf" srcId="{3393D680-2CB2-43A0-8892-C942DB4BB513}" destId="{1BC679EC-BC44-41F1-89C0-78700BF67184}" srcOrd="1" destOrd="0" presId="urn:microsoft.com/office/officeart/2005/8/layout/vProcess5"/>
    <dgm:cxn modelId="{F1F591E2-9F9E-42ED-93FB-3141E96C74FF}" type="presOf" srcId="{A71D519B-8D7F-45D5-8BC1-A73056623530}" destId="{3242DA9B-22EA-445E-93E5-AB293B7FFD18}" srcOrd="0" destOrd="0" presId="urn:microsoft.com/office/officeart/2005/8/layout/vProcess5"/>
    <dgm:cxn modelId="{3C845DA1-C841-4418-9518-8F32A540EE0D}" type="presParOf" srcId="{BEA016FB-6A70-4143-9240-AC6D89F01C00}" destId="{1FD8351B-B16D-4A59-A2D7-15128BC71CD5}" srcOrd="0" destOrd="0" presId="urn:microsoft.com/office/officeart/2005/8/layout/vProcess5"/>
    <dgm:cxn modelId="{6B0C66F5-9BFD-4487-A358-F3E942A4FE6A}" type="presParOf" srcId="{BEA016FB-6A70-4143-9240-AC6D89F01C00}" destId="{3242DA9B-22EA-445E-93E5-AB293B7FFD18}" srcOrd="1" destOrd="0" presId="urn:microsoft.com/office/officeart/2005/8/layout/vProcess5"/>
    <dgm:cxn modelId="{209E5BF8-438F-47B3-AB6F-5E80F53902CB}" type="presParOf" srcId="{BEA016FB-6A70-4143-9240-AC6D89F01C00}" destId="{9BDA5686-49A1-49E4-AE6A-28D96702957B}" srcOrd="2" destOrd="0" presId="urn:microsoft.com/office/officeart/2005/8/layout/vProcess5"/>
    <dgm:cxn modelId="{EB57D5C1-0ADA-4706-B21F-BF981058EE23}" type="presParOf" srcId="{BEA016FB-6A70-4143-9240-AC6D89F01C00}" destId="{6826A25B-D6B3-423A-9829-85C844A9DC3F}" srcOrd="3" destOrd="0" presId="urn:microsoft.com/office/officeart/2005/8/layout/vProcess5"/>
    <dgm:cxn modelId="{BC233E49-64DC-49C9-9219-479F6A288550}" type="presParOf" srcId="{BEA016FB-6A70-4143-9240-AC6D89F01C00}" destId="{6911AD03-01EE-4446-A9AB-92FCCCA796F0}" srcOrd="4" destOrd="0" presId="urn:microsoft.com/office/officeart/2005/8/layout/vProcess5"/>
    <dgm:cxn modelId="{90B8631A-95F5-44B8-B2C5-89BD87CF573D}" type="presParOf" srcId="{BEA016FB-6A70-4143-9240-AC6D89F01C00}" destId="{F72CADE3-D047-4E6D-85DE-F1D0A5A1DB75}" srcOrd="5" destOrd="0" presId="urn:microsoft.com/office/officeart/2005/8/layout/vProcess5"/>
    <dgm:cxn modelId="{BD209903-BFF6-4531-9EDA-B56D64EEE86B}" type="presParOf" srcId="{BEA016FB-6A70-4143-9240-AC6D89F01C00}" destId="{7A51BDBD-C8E4-4B92-B925-D851C0ED71B1}" srcOrd="6" destOrd="0" presId="urn:microsoft.com/office/officeart/2005/8/layout/vProcess5"/>
    <dgm:cxn modelId="{AD3E05B6-B573-433E-B688-BF9471CC7B6B}" type="presParOf" srcId="{BEA016FB-6A70-4143-9240-AC6D89F01C00}" destId="{33D23584-3AC5-4D7E-B116-BD9B1684BE33}" srcOrd="7" destOrd="0" presId="urn:microsoft.com/office/officeart/2005/8/layout/vProcess5"/>
    <dgm:cxn modelId="{AC16C8DA-367E-47F8-B486-E28022403902}" type="presParOf" srcId="{BEA016FB-6A70-4143-9240-AC6D89F01C00}" destId="{100E8D03-6C14-47AF-AB00-88D32EB61E55}" srcOrd="8" destOrd="0" presId="urn:microsoft.com/office/officeart/2005/8/layout/vProcess5"/>
    <dgm:cxn modelId="{80CB7FB0-3480-48A5-89B1-1D36B60C9717}" type="presParOf" srcId="{BEA016FB-6A70-4143-9240-AC6D89F01C00}" destId="{883BD6AB-BA82-4A28-A991-8CBBE294BD71}" srcOrd="9" destOrd="0" presId="urn:microsoft.com/office/officeart/2005/8/layout/vProcess5"/>
    <dgm:cxn modelId="{DA98E454-1686-44BC-BC6F-96BFADA1D3EC}" type="presParOf" srcId="{BEA016FB-6A70-4143-9240-AC6D89F01C00}" destId="{4117026C-1A7E-47CE-B222-067B3BEC02A1}" srcOrd="10" destOrd="0" presId="urn:microsoft.com/office/officeart/2005/8/layout/vProcess5"/>
    <dgm:cxn modelId="{4078EDF0-DFBC-46FF-8EF8-2EF6F7F3715F}" type="presParOf" srcId="{BEA016FB-6A70-4143-9240-AC6D89F01C00}" destId="{1BC679EC-BC44-41F1-89C0-78700BF6718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5DFD10-15DC-4244-A9C7-A893860D61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F4E07-C4D0-429F-A1A2-07859046AC5D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Registrar la entrada del vehículo, generar una orden de trabajo, aprobarla y asignarla a un mecánico.</a:t>
          </a:r>
          <a:endParaRPr lang="en-US" dirty="0"/>
        </a:p>
      </dgm:t>
    </dgm:pt>
    <dgm:pt modelId="{A93CC105-778E-41C6-9F31-BEBB7B5C1DA3}" type="parTrans" cxnId="{9E500BEB-3BC6-48C1-B385-B6A383C3F8CC}">
      <dgm:prSet/>
      <dgm:spPr/>
      <dgm:t>
        <a:bodyPr/>
        <a:lstStyle/>
        <a:p>
          <a:endParaRPr lang="en-US"/>
        </a:p>
      </dgm:t>
    </dgm:pt>
    <dgm:pt modelId="{F217DBA4-2C3E-41CA-884D-26712655B44E}" type="sibTrans" cxnId="{9E500BEB-3BC6-48C1-B385-B6A383C3F8CC}">
      <dgm:prSet/>
      <dgm:spPr/>
      <dgm:t>
        <a:bodyPr/>
        <a:lstStyle/>
        <a:p>
          <a:endParaRPr lang="en-US"/>
        </a:p>
      </dgm:t>
    </dgm:pt>
    <dgm:pt modelId="{70D48C74-B054-4BE7-950D-9E0D72DE8A82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Controlar la salida del vehículo al finalizar el proceso.</a:t>
          </a:r>
          <a:endParaRPr lang="en-US" dirty="0"/>
        </a:p>
      </dgm:t>
    </dgm:pt>
    <dgm:pt modelId="{1497B2ED-358C-4C0B-AF0A-D72C807EDB88}" type="parTrans" cxnId="{33550D1A-64D3-4785-8BB1-52E17DFC5BDF}">
      <dgm:prSet/>
      <dgm:spPr/>
      <dgm:t>
        <a:bodyPr/>
        <a:lstStyle/>
        <a:p>
          <a:endParaRPr lang="en-US"/>
        </a:p>
      </dgm:t>
    </dgm:pt>
    <dgm:pt modelId="{CC595135-2A05-4A2A-96CE-F571F547DD07}" type="sibTrans" cxnId="{33550D1A-64D3-4785-8BB1-52E17DFC5BDF}">
      <dgm:prSet/>
      <dgm:spPr/>
      <dgm:t>
        <a:bodyPr/>
        <a:lstStyle/>
        <a:p>
          <a:endParaRPr lang="en-US"/>
        </a:p>
      </dgm:t>
    </dgm:pt>
    <dgm:pt modelId="{7F98B2D6-381D-439A-ADD9-F3ABD774BD1E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Información se gestiona actualmente con herramientas como Excel, lo que es poco eficiente.</a:t>
          </a:r>
          <a:endParaRPr lang="en-US" dirty="0"/>
        </a:p>
      </dgm:t>
    </dgm:pt>
    <dgm:pt modelId="{AC07CA9E-2F88-4B0B-A7C8-1401F17403A5}" type="parTrans" cxnId="{75B575C6-A5F8-4554-9E1E-B4FA0635FE3A}">
      <dgm:prSet/>
      <dgm:spPr/>
      <dgm:t>
        <a:bodyPr/>
        <a:lstStyle/>
        <a:p>
          <a:endParaRPr lang="en-US"/>
        </a:p>
      </dgm:t>
    </dgm:pt>
    <dgm:pt modelId="{CD3BF22C-22B5-4F15-9394-CE25B29044BC}" type="sibTrans" cxnId="{75B575C6-A5F8-4554-9E1E-B4FA0635FE3A}">
      <dgm:prSet/>
      <dgm:spPr/>
      <dgm:t>
        <a:bodyPr/>
        <a:lstStyle/>
        <a:p>
          <a:endParaRPr lang="en-US"/>
        </a:p>
      </dgm:t>
    </dgm:pt>
    <dgm:pt modelId="{D328BE80-A6FD-4749-9678-E89EB45EE4CA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Necesidad de automatizar estos procesos, mejorar la gestión de la información y la comunicación.</a:t>
          </a:r>
          <a:endParaRPr lang="en-US" dirty="0"/>
        </a:p>
      </dgm:t>
    </dgm:pt>
    <dgm:pt modelId="{CE587490-706C-465F-8C31-E04B85CA9014}" type="parTrans" cxnId="{DA942089-A1DD-4A9F-8039-EDF9FE6268AE}">
      <dgm:prSet/>
      <dgm:spPr/>
      <dgm:t>
        <a:bodyPr/>
        <a:lstStyle/>
        <a:p>
          <a:endParaRPr lang="en-US"/>
        </a:p>
      </dgm:t>
    </dgm:pt>
    <dgm:pt modelId="{DED27EFD-2B93-41EE-BC7E-AF6CCDE61C3D}" type="sibTrans" cxnId="{DA942089-A1DD-4A9F-8039-EDF9FE6268AE}">
      <dgm:prSet/>
      <dgm:spPr/>
      <dgm:t>
        <a:bodyPr/>
        <a:lstStyle/>
        <a:p>
          <a:endParaRPr lang="en-US"/>
        </a:p>
      </dgm:t>
    </dgm:pt>
    <dgm:pt modelId="{DFEF7E9F-6AFD-4407-8F44-215CF4BBC19A}" type="pres">
      <dgm:prSet presAssocID="{865DFD10-15DC-4244-A9C7-A893860D612B}" presName="root" presStyleCnt="0">
        <dgm:presLayoutVars>
          <dgm:dir/>
          <dgm:resizeHandles val="exact"/>
        </dgm:presLayoutVars>
      </dgm:prSet>
      <dgm:spPr/>
    </dgm:pt>
    <dgm:pt modelId="{CF4F102C-B2BB-4EF6-A191-B935A1531EAB}" type="pres">
      <dgm:prSet presAssocID="{549F4E07-C4D0-429F-A1A2-07859046AC5D}" presName="compNode" presStyleCnt="0"/>
      <dgm:spPr/>
    </dgm:pt>
    <dgm:pt modelId="{49357CBF-7E7A-40B2-84FF-2A04962AA699}" type="pres">
      <dgm:prSet presAssocID="{549F4E07-C4D0-429F-A1A2-07859046AC5D}" presName="bgRect" presStyleLbl="bgShp" presStyleIdx="0" presStyleCnt="4"/>
      <dgm:spPr/>
    </dgm:pt>
    <dgm:pt modelId="{EC9D20CA-EE92-4185-BAD1-848309AAA53D}" type="pres">
      <dgm:prSet presAssocID="{549F4E07-C4D0-429F-A1A2-07859046AC5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B7A25E24-FB0E-462E-91CB-FD4578C47C82}" type="pres">
      <dgm:prSet presAssocID="{549F4E07-C4D0-429F-A1A2-07859046AC5D}" presName="spaceRect" presStyleCnt="0"/>
      <dgm:spPr/>
    </dgm:pt>
    <dgm:pt modelId="{FB986DA1-553A-4733-92E4-7F91132A9AE3}" type="pres">
      <dgm:prSet presAssocID="{549F4E07-C4D0-429F-A1A2-07859046AC5D}" presName="parTx" presStyleLbl="revTx" presStyleIdx="0" presStyleCnt="4">
        <dgm:presLayoutVars>
          <dgm:chMax val="0"/>
          <dgm:chPref val="0"/>
        </dgm:presLayoutVars>
      </dgm:prSet>
      <dgm:spPr/>
    </dgm:pt>
    <dgm:pt modelId="{FE7BFBAE-997B-4814-B708-9E5E86B1C63D}" type="pres">
      <dgm:prSet presAssocID="{F217DBA4-2C3E-41CA-884D-26712655B44E}" presName="sibTrans" presStyleCnt="0"/>
      <dgm:spPr/>
    </dgm:pt>
    <dgm:pt modelId="{45F79FD5-AF2C-4D19-ADAD-5287CB9EB3CB}" type="pres">
      <dgm:prSet presAssocID="{70D48C74-B054-4BE7-950D-9E0D72DE8A82}" presName="compNode" presStyleCnt="0"/>
      <dgm:spPr/>
    </dgm:pt>
    <dgm:pt modelId="{01F4A9A1-DFCE-482B-8089-5352E989ED54}" type="pres">
      <dgm:prSet presAssocID="{70D48C74-B054-4BE7-950D-9E0D72DE8A82}" presName="bgRect" presStyleLbl="bgShp" presStyleIdx="1" presStyleCnt="4"/>
      <dgm:spPr/>
    </dgm:pt>
    <dgm:pt modelId="{F552397E-B059-469E-AD4D-9F49C93324D4}" type="pres">
      <dgm:prSet presAssocID="{70D48C74-B054-4BE7-950D-9E0D72DE8A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ión"/>
        </a:ext>
      </dgm:extLst>
    </dgm:pt>
    <dgm:pt modelId="{DD0C0194-1B5B-4D14-B69B-2BEB6B1BFAEA}" type="pres">
      <dgm:prSet presAssocID="{70D48C74-B054-4BE7-950D-9E0D72DE8A82}" presName="spaceRect" presStyleCnt="0"/>
      <dgm:spPr/>
    </dgm:pt>
    <dgm:pt modelId="{A200A257-5A5D-40F0-91E5-57C3AD3BF1E4}" type="pres">
      <dgm:prSet presAssocID="{70D48C74-B054-4BE7-950D-9E0D72DE8A82}" presName="parTx" presStyleLbl="revTx" presStyleIdx="1" presStyleCnt="4">
        <dgm:presLayoutVars>
          <dgm:chMax val="0"/>
          <dgm:chPref val="0"/>
        </dgm:presLayoutVars>
      </dgm:prSet>
      <dgm:spPr/>
    </dgm:pt>
    <dgm:pt modelId="{A2448FC7-73A7-4B78-8656-381C00A23C7D}" type="pres">
      <dgm:prSet presAssocID="{CC595135-2A05-4A2A-96CE-F571F547DD07}" presName="sibTrans" presStyleCnt="0"/>
      <dgm:spPr/>
    </dgm:pt>
    <dgm:pt modelId="{2C8BB1E9-0871-4544-867B-04B2948F86EF}" type="pres">
      <dgm:prSet presAssocID="{7F98B2D6-381D-439A-ADD9-F3ABD774BD1E}" presName="compNode" presStyleCnt="0"/>
      <dgm:spPr/>
    </dgm:pt>
    <dgm:pt modelId="{CF0C887B-61D9-479F-B440-48F2C5ED958D}" type="pres">
      <dgm:prSet presAssocID="{7F98B2D6-381D-439A-ADD9-F3ABD774BD1E}" presName="bgRect" presStyleLbl="bgShp" presStyleIdx="2" presStyleCnt="4"/>
      <dgm:spPr/>
    </dgm:pt>
    <dgm:pt modelId="{B3AE2A65-01D7-4650-9DD1-7584AD235906}" type="pres">
      <dgm:prSet presAssocID="{7F98B2D6-381D-439A-ADD9-F3ABD774BD1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00BF592A-5961-4AB4-9FF5-CCF8FC4FBEB3}" type="pres">
      <dgm:prSet presAssocID="{7F98B2D6-381D-439A-ADD9-F3ABD774BD1E}" presName="spaceRect" presStyleCnt="0"/>
      <dgm:spPr/>
    </dgm:pt>
    <dgm:pt modelId="{44DF0CBC-3A50-4AF8-B9B6-D24249ECEED3}" type="pres">
      <dgm:prSet presAssocID="{7F98B2D6-381D-439A-ADD9-F3ABD774BD1E}" presName="parTx" presStyleLbl="revTx" presStyleIdx="2" presStyleCnt="4">
        <dgm:presLayoutVars>
          <dgm:chMax val="0"/>
          <dgm:chPref val="0"/>
        </dgm:presLayoutVars>
      </dgm:prSet>
      <dgm:spPr/>
    </dgm:pt>
    <dgm:pt modelId="{ECDA7F38-3146-4745-9EFB-EB40CBB15565}" type="pres">
      <dgm:prSet presAssocID="{CD3BF22C-22B5-4F15-9394-CE25B29044BC}" presName="sibTrans" presStyleCnt="0"/>
      <dgm:spPr/>
    </dgm:pt>
    <dgm:pt modelId="{C718DE14-4D45-4423-A203-7D8B390C373F}" type="pres">
      <dgm:prSet presAssocID="{D328BE80-A6FD-4749-9678-E89EB45EE4CA}" presName="compNode" presStyleCnt="0"/>
      <dgm:spPr/>
    </dgm:pt>
    <dgm:pt modelId="{981CED69-0FD9-49C6-9F4E-31C061D8E92B}" type="pres">
      <dgm:prSet presAssocID="{D328BE80-A6FD-4749-9678-E89EB45EE4CA}" presName="bgRect" presStyleLbl="bgShp" presStyleIdx="3" presStyleCnt="4"/>
      <dgm:spPr/>
    </dgm:pt>
    <dgm:pt modelId="{4A5CED41-9DC5-4996-9D94-5BCFA5F0A9AE}" type="pres">
      <dgm:prSet presAssocID="{D328BE80-A6FD-4749-9678-E89EB45EE4C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AB480F78-1C02-4D0B-9395-9DE7ED577363}" type="pres">
      <dgm:prSet presAssocID="{D328BE80-A6FD-4749-9678-E89EB45EE4CA}" presName="spaceRect" presStyleCnt="0"/>
      <dgm:spPr/>
    </dgm:pt>
    <dgm:pt modelId="{871404F5-6F2D-43CE-A473-0C585A8E972A}" type="pres">
      <dgm:prSet presAssocID="{D328BE80-A6FD-4749-9678-E89EB45EE4C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3550D1A-64D3-4785-8BB1-52E17DFC5BDF}" srcId="{865DFD10-15DC-4244-A9C7-A893860D612B}" destId="{70D48C74-B054-4BE7-950D-9E0D72DE8A82}" srcOrd="1" destOrd="0" parTransId="{1497B2ED-358C-4C0B-AF0A-D72C807EDB88}" sibTransId="{CC595135-2A05-4A2A-96CE-F571F547DD07}"/>
    <dgm:cxn modelId="{640C0387-0CCA-4A9F-9D14-E37A164823E3}" type="presOf" srcId="{7F98B2D6-381D-439A-ADD9-F3ABD774BD1E}" destId="{44DF0CBC-3A50-4AF8-B9B6-D24249ECEED3}" srcOrd="0" destOrd="0" presId="urn:microsoft.com/office/officeart/2018/2/layout/IconVerticalSolidList"/>
    <dgm:cxn modelId="{DA942089-A1DD-4A9F-8039-EDF9FE6268AE}" srcId="{865DFD10-15DC-4244-A9C7-A893860D612B}" destId="{D328BE80-A6FD-4749-9678-E89EB45EE4CA}" srcOrd="3" destOrd="0" parTransId="{CE587490-706C-465F-8C31-E04B85CA9014}" sibTransId="{DED27EFD-2B93-41EE-BC7E-AF6CCDE61C3D}"/>
    <dgm:cxn modelId="{B817D292-39F8-4DE3-8049-2E793F6715F4}" type="presOf" srcId="{549F4E07-C4D0-429F-A1A2-07859046AC5D}" destId="{FB986DA1-553A-4733-92E4-7F91132A9AE3}" srcOrd="0" destOrd="0" presId="urn:microsoft.com/office/officeart/2018/2/layout/IconVerticalSolidList"/>
    <dgm:cxn modelId="{E425D5B7-328B-49D4-9688-3C47C49DC7F4}" type="presOf" srcId="{D328BE80-A6FD-4749-9678-E89EB45EE4CA}" destId="{871404F5-6F2D-43CE-A473-0C585A8E972A}" srcOrd="0" destOrd="0" presId="urn:microsoft.com/office/officeart/2018/2/layout/IconVerticalSolidList"/>
    <dgm:cxn modelId="{75B575C6-A5F8-4554-9E1E-B4FA0635FE3A}" srcId="{865DFD10-15DC-4244-A9C7-A893860D612B}" destId="{7F98B2D6-381D-439A-ADD9-F3ABD774BD1E}" srcOrd="2" destOrd="0" parTransId="{AC07CA9E-2F88-4B0B-A7C8-1401F17403A5}" sibTransId="{CD3BF22C-22B5-4F15-9394-CE25B29044BC}"/>
    <dgm:cxn modelId="{68E07ECA-DF5A-4D7C-9B7D-A446FCA803D3}" type="presOf" srcId="{70D48C74-B054-4BE7-950D-9E0D72DE8A82}" destId="{A200A257-5A5D-40F0-91E5-57C3AD3BF1E4}" srcOrd="0" destOrd="0" presId="urn:microsoft.com/office/officeart/2018/2/layout/IconVerticalSolidList"/>
    <dgm:cxn modelId="{9E500BEB-3BC6-48C1-B385-B6A383C3F8CC}" srcId="{865DFD10-15DC-4244-A9C7-A893860D612B}" destId="{549F4E07-C4D0-429F-A1A2-07859046AC5D}" srcOrd="0" destOrd="0" parTransId="{A93CC105-778E-41C6-9F31-BEBB7B5C1DA3}" sibTransId="{F217DBA4-2C3E-41CA-884D-26712655B44E}"/>
    <dgm:cxn modelId="{09DA59FC-E96F-4DAD-9350-B304F438055B}" type="presOf" srcId="{865DFD10-15DC-4244-A9C7-A893860D612B}" destId="{DFEF7E9F-6AFD-4407-8F44-215CF4BBC19A}" srcOrd="0" destOrd="0" presId="urn:microsoft.com/office/officeart/2018/2/layout/IconVerticalSolidList"/>
    <dgm:cxn modelId="{203B3901-B1A0-49F9-B67F-47EC4BF53F5F}" type="presParOf" srcId="{DFEF7E9F-6AFD-4407-8F44-215CF4BBC19A}" destId="{CF4F102C-B2BB-4EF6-A191-B935A1531EAB}" srcOrd="0" destOrd="0" presId="urn:microsoft.com/office/officeart/2018/2/layout/IconVerticalSolidList"/>
    <dgm:cxn modelId="{0BDD584D-0DE4-442A-8312-37F17BD2E7D0}" type="presParOf" srcId="{CF4F102C-B2BB-4EF6-A191-B935A1531EAB}" destId="{49357CBF-7E7A-40B2-84FF-2A04962AA699}" srcOrd="0" destOrd="0" presId="urn:microsoft.com/office/officeart/2018/2/layout/IconVerticalSolidList"/>
    <dgm:cxn modelId="{EDF8BB3B-264D-442D-923D-E6BDAD5F7FF7}" type="presParOf" srcId="{CF4F102C-B2BB-4EF6-A191-B935A1531EAB}" destId="{EC9D20CA-EE92-4185-BAD1-848309AAA53D}" srcOrd="1" destOrd="0" presId="urn:microsoft.com/office/officeart/2018/2/layout/IconVerticalSolidList"/>
    <dgm:cxn modelId="{52DC5007-E512-454B-AD09-508A49877E80}" type="presParOf" srcId="{CF4F102C-B2BB-4EF6-A191-B935A1531EAB}" destId="{B7A25E24-FB0E-462E-91CB-FD4578C47C82}" srcOrd="2" destOrd="0" presId="urn:microsoft.com/office/officeart/2018/2/layout/IconVerticalSolidList"/>
    <dgm:cxn modelId="{1E6397C8-2099-4AC1-9C87-60DD4D5B2816}" type="presParOf" srcId="{CF4F102C-B2BB-4EF6-A191-B935A1531EAB}" destId="{FB986DA1-553A-4733-92E4-7F91132A9AE3}" srcOrd="3" destOrd="0" presId="urn:microsoft.com/office/officeart/2018/2/layout/IconVerticalSolidList"/>
    <dgm:cxn modelId="{165B0E5B-56A4-4D75-8A0A-1AA37DDE46D5}" type="presParOf" srcId="{DFEF7E9F-6AFD-4407-8F44-215CF4BBC19A}" destId="{FE7BFBAE-997B-4814-B708-9E5E86B1C63D}" srcOrd="1" destOrd="0" presId="urn:microsoft.com/office/officeart/2018/2/layout/IconVerticalSolidList"/>
    <dgm:cxn modelId="{5F037923-69D7-411B-8F90-7DE8DA8D0F27}" type="presParOf" srcId="{DFEF7E9F-6AFD-4407-8F44-215CF4BBC19A}" destId="{45F79FD5-AF2C-4D19-ADAD-5287CB9EB3CB}" srcOrd="2" destOrd="0" presId="urn:microsoft.com/office/officeart/2018/2/layout/IconVerticalSolidList"/>
    <dgm:cxn modelId="{32561530-558D-44EF-AE5F-60D27F110820}" type="presParOf" srcId="{45F79FD5-AF2C-4D19-ADAD-5287CB9EB3CB}" destId="{01F4A9A1-DFCE-482B-8089-5352E989ED54}" srcOrd="0" destOrd="0" presId="urn:microsoft.com/office/officeart/2018/2/layout/IconVerticalSolidList"/>
    <dgm:cxn modelId="{D9FEEBF7-7F9C-4213-BBB9-6F846B28642F}" type="presParOf" srcId="{45F79FD5-AF2C-4D19-ADAD-5287CB9EB3CB}" destId="{F552397E-B059-469E-AD4D-9F49C93324D4}" srcOrd="1" destOrd="0" presId="urn:microsoft.com/office/officeart/2018/2/layout/IconVerticalSolidList"/>
    <dgm:cxn modelId="{A2617027-19D9-4766-94F4-FFEBE7685410}" type="presParOf" srcId="{45F79FD5-AF2C-4D19-ADAD-5287CB9EB3CB}" destId="{DD0C0194-1B5B-4D14-B69B-2BEB6B1BFAEA}" srcOrd="2" destOrd="0" presId="urn:microsoft.com/office/officeart/2018/2/layout/IconVerticalSolidList"/>
    <dgm:cxn modelId="{6FEB9F21-62E7-4D72-8D28-BA9A9EBCFA21}" type="presParOf" srcId="{45F79FD5-AF2C-4D19-ADAD-5287CB9EB3CB}" destId="{A200A257-5A5D-40F0-91E5-57C3AD3BF1E4}" srcOrd="3" destOrd="0" presId="urn:microsoft.com/office/officeart/2018/2/layout/IconVerticalSolidList"/>
    <dgm:cxn modelId="{B43CDCFE-EB8B-4B38-AA20-712A2742834B}" type="presParOf" srcId="{DFEF7E9F-6AFD-4407-8F44-215CF4BBC19A}" destId="{A2448FC7-73A7-4B78-8656-381C00A23C7D}" srcOrd="3" destOrd="0" presId="urn:microsoft.com/office/officeart/2018/2/layout/IconVerticalSolidList"/>
    <dgm:cxn modelId="{DAC143CB-FD68-4ADF-A089-B70F20502610}" type="presParOf" srcId="{DFEF7E9F-6AFD-4407-8F44-215CF4BBC19A}" destId="{2C8BB1E9-0871-4544-867B-04B2948F86EF}" srcOrd="4" destOrd="0" presId="urn:microsoft.com/office/officeart/2018/2/layout/IconVerticalSolidList"/>
    <dgm:cxn modelId="{98586CB2-C418-4DA4-B515-272C0242CEDA}" type="presParOf" srcId="{2C8BB1E9-0871-4544-867B-04B2948F86EF}" destId="{CF0C887B-61D9-479F-B440-48F2C5ED958D}" srcOrd="0" destOrd="0" presId="urn:microsoft.com/office/officeart/2018/2/layout/IconVerticalSolidList"/>
    <dgm:cxn modelId="{EE629CAB-2A17-4F93-B24D-54E5DECCA80C}" type="presParOf" srcId="{2C8BB1E9-0871-4544-867B-04B2948F86EF}" destId="{B3AE2A65-01D7-4650-9DD1-7584AD235906}" srcOrd="1" destOrd="0" presId="urn:microsoft.com/office/officeart/2018/2/layout/IconVerticalSolidList"/>
    <dgm:cxn modelId="{CE71E742-2614-4F31-846E-86050B6C866F}" type="presParOf" srcId="{2C8BB1E9-0871-4544-867B-04B2948F86EF}" destId="{00BF592A-5961-4AB4-9FF5-CCF8FC4FBEB3}" srcOrd="2" destOrd="0" presId="urn:microsoft.com/office/officeart/2018/2/layout/IconVerticalSolidList"/>
    <dgm:cxn modelId="{29D1241C-D507-40F4-9668-EC4D243B1AE1}" type="presParOf" srcId="{2C8BB1E9-0871-4544-867B-04B2948F86EF}" destId="{44DF0CBC-3A50-4AF8-B9B6-D24249ECEED3}" srcOrd="3" destOrd="0" presId="urn:microsoft.com/office/officeart/2018/2/layout/IconVerticalSolidList"/>
    <dgm:cxn modelId="{3BFD39B9-D464-4E83-A3FA-A4FEF61DABEE}" type="presParOf" srcId="{DFEF7E9F-6AFD-4407-8F44-215CF4BBC19A}" destId="{ECDA7F38-3146-4745-9EFB-EB40CBB15565}" srcOrd="5" destOrd="0" presId="urn:microsoft.com/office/officeart/2018/2/layout/IconVerticalSolidList"/>
    <dgm:cxn modelId="{43CC4F73-FC4C-4ADA-8224-85ED7DB1E339}" type="presParOf" srcId="{DFEF7E9F-6AFD-4407-8F44-215CF4BBC19A}" destId="{C718DE14-4D45-4423-A203-7D8B390C373F}" srcOrd="6" destOrd="0" presId="urn:microsoft.com/office/officeart/2018/2/layout/IconVerticalSolidList"/>
    <dgm:cxn modelId="{FEA89755-A2C4-44F3-92D1-59230E986E3B}" type="presParOf" srcId="{C718DE14-4D45-4423-A203-7D8B390C373F}" destId="{981CED69-0FD9-49C6-9F4E-31C061D8E92B}" srcOrd="0" destOrd="0" presId="urn:microsoft.com/office/officeart/2018/2/layout/IconVerticalSolidList"/>
    <dgm:cxn modelId="{644189EA-1D7E-41C4-B971-28B799A1AD8C}" type="presParOf" srcId="{C718DE14-4D45-4423-A203-7D8B390C373F}" destId="{4A5CED41-9DC5-4996-9D94-5BCFA5F0A9AE}" srcOrd="1" destOrd="0" presId="urn:microsoft.com/office/officeart/2018/2/layout/IconVerticalSolidList"/>
    <dgm:cxn modelId="{9EF5A576-A810-43C8-BFC7-DD4C70AD6DCD}" type="presParOf" srcId="{C718DE14-4D45-4423-A203-7D8B390C373F}" destId="{AB480F78-1C02-4D0B-9395-9DE7ED577363}" srcOrd="2" destOrd="0" presId="urn:microsoft.com/office/officeart/2018/2/layout/IconVerticalSolidList"/>
    <dgm:cxn modelId="{24D256F3-D30F-4D8A-99FE-FA8179FE026E}" type="presParOf" srcId="{C718DE14-4D45-4423-A203-7D8B390C373F}" destId="{871404F5-6F2D-43CE-A473-0C585A8E972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A6695F-CC2B-48C3-BCB2-A5224CE01898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4FE74E4-4FE2-494E-B017-4AEACC093B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Plataforma Digital</a:t>
          </a:r>
        </a:p>
      </dgm:t>
    </dgm:pt>
    <dgm:pt modelId="{0B05C782-D64B-46DB-91D0-993C99F65045}" type="parTrans" cxnId="{2835FDE6-237C-47F2-A7BE-3B00CA82AA77}">
      <dgm:prSet/>
      <dgm:spPr/>
      <dgm:t>
        <a:bodyPr/>
        <a:lstStyle/>
        <a:p>
          <a:endParaRPr lang="en-US"/>
        </a:p>
      </dgm:t>
    </dgm:pt>
    <dgm:pt modelId="{E1672CCA-CC1D-47FD-AC61-678890508F96}" type="sibTrans" cxnId="{2835FDE6-237C-47F2-A7BE-3B00CA82AA77}">
      <dgm:prSet/>
      <dgm:spPr/>
      <dgm:t>
        <a:bodyPr/>
        <a:lstStyle/>
        <a:p>
          <a:endParaRPr lang="en-US"/>
        </a:p>
      </dgm:t>
    </dgm:pt>
    <dgm:pt modelId="{A07B9CD5-4144-4FF7-8EE9-02543F5696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u="none" dirty="0"/>
            <a:t>Gestión de taller mecánico</a:t>
          </a:r>
          <a:endParaRPr lang="en-US" u="none" dirty="0"/>
        </a:p>
      </dgm:t>
    </dgm:pt>
    <dgm:pt modelId="{90F8B7FC-E3D8-4C3C-AD99-5D8EE25F71BC}" type="parTrans" cxnId="{48C9A4D2-C7CB-4D29-846D-210DAB9D36AE}">
      <dgm:prSet/>
      <dgm:spPr/>
      <dgm:t>
        <a:bodyPr/>
        <a:lstStyle/>
        <a:p>
          <a:endParaRPr lang="en-US"/>
        </a:p>
      </dgm:t>
    </dgm:pt>
    <dgm:pt modelId="{2CA3CBBB-34CD-4296-BD4B-25BEF354B781}" type="sibTrans" cxnId="{48C9A4D2-C7CB-4D29-846D-210DAB9D36AE}">
      <dgm:prSet/>
      <dgm:spPr/>
      <dgm:t>
        <a:bodyPr/>
        <a:lstStyle/>
        <a:p>
          <a:endParaRPr lang="en-US"/>
        </a:p>
      </dgm:t>
    </dgm:pt>
    <dgm:pt modelId="{825B96E5-426F-4D2B-9F8C-8E8183ECE4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CL" u="none" dirty="0"/>
            <a:t>Escalable</a:t>
          </a:r>
          <a:endParaRPr lang="en-US" u="none" dirty="0"/>
        </a:p>
      </dgm:t>
    </dgm:pt>
    <dgm:pt modelId="{B2DCFE8B-CAAC-4178-8B00-14FBBF0F9CFC}" type="parTrans" cxnId="{A07C61FC-A9AB-4DC1-BF16-187B09565920}">
      <dgm:prSet/>
      <dgm:spPr/>
      <dgm:t>
        <a:bodyPr/>
        <a:lstStyle/>
        <a:p>
          <a:endParaRPr lang="en-US"/>
        </a:p>
      </dgm:t>
    </dgm:pt>
    <dgm:pt modelId="{5FE8E207-A427-4E06-9E38-BA58EC9584FF}" type="sibTrans" cxnId="{A07C61FC-A9AB-4DC1-BF16-187B09565920}">
      <dgm:prSet/>
      <dgm:spPr/>
      <dgm:t>
        <a:bodyPr/>
        <a:lstStyle/>
        <a:p>
          <a:endParaRPr lang="en-US"/>
        </a:p>
      </dgm:t>
    </dgm:pt>
    <dgm:pt modelId="{052503E9-A3DB-4EBB-BDE0-78403E07836D}" type="pres">
      <dgm:prSet presAssocID="{A1A6695F-CC2B-48C3-BCB2-A5224CE01898}" presName="root" presStyleCnt="0">
        <dgm:presLayoutVars>
          <dgm:dir/>
          <dgm:resizeHandles val="exact"/>
        </dgm:presLayoutVars>
      </dgm:prSet>
      <dgm:spPr/>
    </dgm:pt>
    <dgm:pt modelId="{F31F428F-A400-464F-A56D-0E38E15848AB}" type="pres">
      <dgm:prSet presAssocID="{B4FE74E4-4FE2-494E-B017-4AEACC093B3A}" presName="compNode" presStyleCnt="0"/>
      <dgm:spPr/>
    </dgm:pt>
    <dgm:pt modelId="{FAD76AE9-90A2-4851-BA49-B6FD6E2E95CF}" type="pres">
      <dgm:prSet presAssocID="{B4FE74E4-4FE2-494E-B017-4AEACC093B3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4BAF94D-C698-4BC1-90B3-B35D33EDC88F}" type="pres">
      <dgm:prSet presAssocID="{B4FE74E4-4FE2-494E-B017-4AEACC093B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099771A-E1CF-45C9-8137-E766426CA443}" type="pres">
      <dgm:prSet presAssocID="{B4FE74E4-4FE2-494E-B017-4AEACC093B3A}" presName="spaceRect" presStyleCnt="0"/>
      <dgm:spPr/>
    </dgm:pt>
    <dgm:pt modelId="{EAB6DCEE-51A3-480E-A4B3-390749CBCC16}" type="pres">
      <dgm:prSet presAssocID="{B4FE74E4-4FE2-494E-B017-4AEACC093B3A}" presName="textRect" presStyleLbl="revTx" presStyleIdx="0" presStyleCnt="3">
        <dgm:presLayoutVars>
          <dgm:chMax val="1"/>
          <dgm:chPref val="1"/>
        </dgm:presLayoutVars>
      </dgm:prSet>
      <dgm:spPr/>
    </dgm:pt>
    <dgm:pt modelId="{2B624B45-1E4E-4D78-A8C9-DE227C6D1B37}" type="pres">
      <dgm:prSet presAssocID="{E1672CCA-CC1D-47FD-AC61-678890508F96}" presName="sibTrans" presStyleCnt="0"/>
      <dgm:spPr/>
    </dgm:pt>
    <dgm:pt modelId="{9630CB68-6134-48A3-AC7C-22C3F2CD7997}" type="pres">
      <dgm:prSet presAssocID="{A07B9CD5-4144-4FF7-8EE9-02543F5696BB}" presName="compNode" presStyleCnt="0"/>
      <dgm:spPr/>
    </dgm:pt>
    <dgm:pt modelId="{6A953DEB-7DFB-4739-91EB-1FD8537673E4}" type="pres">
      <dgm:prSet presAssocID="{A07B9CD5-4144-4FF7-8EE9-02543F5696B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575BBA9-2A5C-4EAD-AAFB-DA13DDA9A9AE}" type="pres">
      <dgm:prSet presAssocID="{A07B9CD5-4144-4FF7-8EE9-02543F5696BB}" presName="iconRect" presStyleLbl="node1" presStyleIdx="1" presStyleCnt="3" custScaleX="186916" custScaleY="193466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1B61EC34-AB74-4943-B374-C619F7D1FED0}" type="pres">
      <dgm:prSet presAssocID="{A07B9CD5-4144-4FF7-8EE9-02543F5696BB}" presName="spaceRect" presStyleCnt="0"/>
      <dgm:spPr/>
    </dgm:pt>
    <dgm:pt modelId="{3E0F62F5-E465-47A7-8BB5-E43138490113}" type="pres">
      <dgm:prSet presAssocID="{A07B9CD5-4144-4FF7-8EE9-02543F5696BB}" presName="textRect" presStyleLbl="revTx" presStyleIdx="1" presStyleCnt="3">
        <dgm:presLayoutVars>
          <dgm:chMax val="1"/>
          <dgm:chPref val="1"/>
        </dgm:presLayoutVars>
      </dgm:prSet>
      <dgm:spPr/>
    </dgm:pt>
    <dgm:pt modelId="{7E4EBEAF-5102-4254-B32C-99DF0DB34C9A}" type="pres">
      <dgm:prSet presAssocID="{2CA3CBBB-34CD-4296-BD4B-25BEF354B781}" presName="sibTrans" presStyleCnt="0"/>
      <dgm:spPr/>
    </dgm:pt>
    <dgm:pt modelId="{1700076F-944E-4C57-BBEC-B98BBFABAF17}" type="pres">
      <dgm:prSet presAssocID="{825B96E5-426F-4D2B-9F8C-8E8183ECE476}" presName="compNode" presStyleCnt="0"/>
      <dgm:spPr/>
    </dgm:pt>
    <dgm:pt modelId="{2381FD17-4FEC-40C5-B7B3-00286D624B16}" type="pres">
      <dgm:prSet presAssocID="{825B96E5-426F-4D2B-9F8C-8E8183ECE476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6172625-9F23-4539-8777-6D384471AEEC}" type="pres">
      <dgm:prSet presAssocID="{825B96E5-426F-4D2B-9F8C-8E8183ECE476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dicador"/>
        </a:ext>
      </dgm:extLst>
    </dgm:pt>
    <dgm:pt modelId="{DEE56791-BF15-4BA3-85A3-791CD0AEF4BC}" type="pres">
      <dgm:prSet presAssocID="{825B96E5-426F-4D2B-9F8C-8E8183ECE476}" presName="spaceRect" presStyleCnt="0"/>
      <dgm:spPr/>
    </dgm:pt>
    <dgm:pt modelId="{CAEC8BFB-21EB-42C9-991B-248FD15F713E}" type="pres">
      <dgm:prSet presAssocID="{825B96E5-426F-4D2B-9F8C-8E8183ECE4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E8E05E-0A75-4A07-94E6-AD0F3CCB5A44}" type="presOf" srcId="{B4FE74E4-4FE2-494E-B017-4AEACC093B3A}" destId="{EAB6DCEE-51A3-480E-A4B3-390749CBCC16}" srcOrd="0" destOrd="0" presId="urn:microsoft.com/office/officeart/2018/5/layout/IconLeafLabelList"/>
    <dgm:cxn modelId="{DA149B72-0F53-4C8E-B01E-463934B8AE8E}" type="presOf" srcId="{A1A6695F-CC2B-48C3-BCB2-A5224CE01898}" destId="{052503E9-A3DB-4EBB-BDE0-78403E07836D}" srcOrd="0" destOrd="0" presId="urn:microsoft.com/office/officeart/2018/5/layout/IconLeafLabelList"/>
    <dgm:cxn modelId="{CC1DAD53-2A68-4CBD-BE41-C8F1CB9812EE}" type="presOf" srcId="{825B96E5-426F-4D2B-9F8C-8E8183ECE476}" destId="{CAEC8BFB-21EB-42C9-991B-248FD15F713E}" srcOrd="0" destOrd="0" presId="urn:microsoft.com/office/officeart/2018/5/layout/IconLeafLabelList"/>
    <dgm:cxn modelId="{0A07E07E-49C2-4E1E-A0A9-ACAFB0A79096}" type="presOf" srcId="{A07B9CD5-4144-4FF7-8EE9-02543F5696BB}" destId="{3E0F62F5-E465-47A7-8BB5-E43138490113}" srcOrd="0" destOrd="0" presId="urn:microsoft.com/office/officeart/2018/5/layout/IconLeafLabelList"/>
    <dgm:cxn modelId="{48C9A4D2-C7CB-4D29-846D-210DAB9D36AE}" srcId="{A1A6695F-CC2B-48C3-BCB2-A5224CE01898}" destId="{A07B9CD5-4144-4FF7-8EE9-02543F5696BB}" srcOrd="1" destOrd="0" parTransId="{90F8B7FC-E3D8-4C3C-AD99-5D8EE25F71BC}" sibTransId="{2CA3CBBB-34CD-4296-BD4B-25BEF354B781}"/>
    <dgm:cxn modelId="{2835FDE6-237C-47F2-A7BE-3B00CA82AA77}" srcId="{A1A6695F-CC2B-48C3-BCB2-A5224CE01898}" destId="{B4FE74E4-4FE2-494E-B017-4AEACC093B3A}" srcOrd="0" destOrd="0" parTransId="{0B05C782-D64B-46DB-91D0-993C99F65045}" sibTransId="{E1672CCA-CC1D-47FD-AC61-678890508F96}"/>
    <dgm:cxn modelId="{A07C61FC-A9AB-4DC1-BF16-187B09565920}" srcId="{A1A6695F-CC2B-48C3-BCB2-A5224CE01898}" destId="{825B96E5-426F-4D2B-9F8C-8E8183ECE476}" srcOrd="2" destOrd="0" parTransId="{B2DCFE8B-CAAC-4178-8B00-14FBBF0F9CFC}" sibTransId="{5FE8E207-A427-4E06-9E38-BA58EC9584FF}"/>
    <dgm:cxn modelId="{E56F9AE8-15FD-40D8-A287-B4B3B7CB023A}" type="presParOf" srcId="{052503E9-A3DB-4EBB-BDE0-78403E07836D}" destId="{F31F428F-A400-464F-A56D-0E38E15848AB}" srcOrd="0" destOrd="0" presId="urn:microsoft.com/office/officeart/2018/5/layout/IconLeafLabelList"/>
    <dgm:cxn modelId="{5C287CFF-4D4A-4142-9CA6-5C5F94D8DDC7}" type="presParOf" srcId="{F31F428F-A400-464F-A56D-0E38E15848AB}" destId="{FAD76AE9-90A2-4851-BA49-B6FD6E2E95CF}" srcOrd="0" destOrd="0" presId="urn:microsoft.com/office/officeart/2018/5/layout/IconLeafLabelList"/>
    <dgm:cxn modelId="{E53F581B-4AA8-4A7C-8C38-AC08056377DC}" type="presParOf" srcId="{F31F428F-A400-464F-A56D-0E38E15848AB}" destId="{D4BAF94D-C698-4BC1-90B3-B35D33EDC88F}" srcOrd="1" destOrd="0" presId="urn:microsoft.com/office/officeart/2018/5/layout/IconLeafLabelList"/>
    <dgm:cxn modelId="{218F1BCD-525C-473C-89A8-F9D9D247AF07}" type="presParOf" srcId="{F31F428F-A400-464F-A56D-0E38E15848AB}" destId="{E099771A-E1CF-45C9-8137-E766426CA443}" srcOrd="2" destOrd="0" presId="urn:microsoft.com/office/officeart/2018/5/layout/IconLeafLabelList"/>
    <dgm:cxn modelId="{E6A9A660-E332-4106-B895-03281BE68D76}" type="presParOf" srcId="{F31F428F-A400-464F-A56D-0E38E15848AB}" destId="{EAB6DCEE-51A3-480E-A4B3-390749CBCC16}" srcOrd="3" destOrd="0" presId="urn:microsoft.com/office/officeart/2018/5/layout/IconLeafLabelList"/>
    <dgm:cxn modelId="{51D13838-97A6-46B4-A713-64053AEEC818}" type="presParOf" srcId="{052503E9-A3DB-4EBB-BDE0-78403E07836D}" destId="{2B624B45-1E4E-4D78-A8C9-DE227C6D1B37}" srcOrd="1" destOrd="0" presId="urn:microsoft.com/office/officeart/2018/5/layout/IconLeafLabelList"/>
    <dgm:cxn modelId="{950918B9-822D-44B9-9D47-F7DE0C47D502}" type="presParOf" srcId="{052503E9-A3DB-4EBB-BDE0-78403E07836D}" destId="{9630CB68-6134-48A3-AC7C-22C3F2CD7997}" srcOrd="2" destOrd="0" presId="urn:microsoft.com/office/officeart/2018/5/layout/IconLeafLabelList"/>
    <dgm:cxn modelId="{D291A392-9681-40CA-BBA0-F1E9A93753D8}" type="presParOf" srcId="{9630CB68-6134-48A3-AC7C-22C3F2CD7997}" destId="{6A953DEB-7DFB-4739-91EB-1FD8537673E4}" srcOrd="0" destOrd="0" presId="urn:microsoft.com/office/officeart/2018/5/layout/IconLeafLabelList"/>
    <dgm:cxn modelId="{BFFC1A21-6C25-4159-A8A7-E6897D995D70}" type="presParOf" srcId="{9630CB68-6134-48A3-AC7C-22C3F2CD7997}" destId="{E575BBA9-2A5C-4EAD-AAFB-DA13DDA9A9AE}" srcOrd="1" destOrd="0" presId="urn:microsoft.com/office/officeart/2018/5/layout/IconLeafLabelList"/>
    <dgm:cxn modelId="{1F933E49-201F-4039-9CB6-9BA75ED555E9}" type="presParOf" srcId="{9630CB68-6134-48A3-AC7C-22C3F2CD7997}" destId="{1B61EC34-AB74-4943-B374-C619F7D1FED0}" srcOrd="2" destOrd="0" presId="urn:microsoft.com/office/officeart/2018/5/layout/IconLeafLabelList"/>
    <dgm:cxn modelId="{F98CC303-D5A6-4AB6-97B5-8B231164C4D6}" type="presParOf" srcId="{9630CB68-6134-48A3-AC7C-22C3F2CD7997}" destId="{3E0F62F5-E465-47A7-8BB5-E43138490113}" srcOrd="3" destOrd="0" presId="urn:microsoft.com/office/officeart/2018/5/layout/IconLeafLabelList"/>
    <dgm:cxn modelId="{91FE046D-EE30-4461-9296-84C4F8B9968D}" type="presParOf" srcId="{052503E9-A3DB-4EBB-BDE0-78403E07836D}" destId="{7E4EBEAF-5102-4254-B32C-99DF0DB34C9A}" srcOrd="3" destOrd="0" presId="urn:microsoft.com/office/officeart/2018/5/layout/IconLeafLabelList"/>
    <dgm:cxn modelId="{3BD0D93E-A506-4B65-AD50-7B86E1C30EEC}" type="presParOf" srcId="{052503E9-A3DB-4EBB-BDE0-78403E07836D}" destId="{1700076F-944E-4C57-BBEC-B98BBFABAF17}" srcOrd="4" destOrd="0" presId="urn:microsoft.com/office/officeart/2018/5/layout/IconLeafLabelList"/>
    <dgm:cxn modelId="{8DECA8F3-CCDC-44C0-BD96-DF9FC12FE7E0}" type="presParOf" srcId="{1700076F-944E-4C57-BBEC-B98BBFABAF17}" destId="{2381FD17-4FEC-40C5-B7B3-00286D624B16}" srcOrd="0" destOrd="0" presId="urn:microsoft.com/office/officeart/2018/5/layout/IconLeafLabelList"/>
    <dgm:cxn modelId="{9725E5B0-883C-4012-82B4-1EC60E897658}" type="presParOf" srcId="{1700076F-944E-4C57-BBEC-B98BBFABAF17}" destId="{36172625-9F23-4539-8777-6D384471AEEC}" srcOrd="1" destOrd="0" presId="urn:microsoft.com/office/officeart/2018/5/layout/IconLeafLabelList"/>
    <dgm:cxn modelId="{5588B8DC-55A6-4162-A867-0A270B28F2F5}" type="presParOf" srcId="{1700076F-944E-4C57-BBEC-B98BBFABAF17}" destId="{DEE56791-BF15-4BA3-85A3-791CD0AEF4BC}" srcOrd="2" destOrd="0" presId="urn:microsoft.com/office/officeart/2018/5/layout/IconLeafLabelList"/>
    <dgm:cxn modelId="{80172CC5-3D82-43C9-9DB1-82653F67E134}" type="presParOf" srcId="{1700076F-944E-4C57-BBEC-B98BBFABAF17}" destId="{CAEC8BFB-21EB-42C9-991B-248FD15F713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56F14A-946D-4017-AEF8-F01E4476BBB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4B70F4A-1C0B-4786-B4FF-F05A865B65E8}">
      <dgm:prSet phldrT="[Texto]" phldr="0"/>
      <dgm:spPr/>
      <dgm:t>
        <a:bodyPr/>
        <a:lstStyle/>
        <a:p>
          <a:r>
            <a:rPr lang="es-419" dirty="0"/>
            <a:t>Registrar ingreso del vehículo</a:t>
          </a:r>
          <a:endParaRPr lang="es-CL" dirty="0"/>
        </a:p>
      </dgm:t>
    </dgm:pt>
    <dgm:pt modelId="{16B2B640-2B22-4E2E-84B0-64E578ABCFE4}" type="parTrans" cxnId="{69497BC9-F236-4082-9DFE-FED4561ACBF6}">
      <dgm:prSet/>
      <dgm:spPr/>
      <dgm:t>
        <a:bodyPr/>
        <a:lstStyle/>
        <a:p>
          <a:endParaRPr lang="es-CL"/>
        </a:p>
      </dgm:t>
    </dgm:pt>
    <dgm:pt modelId="{0396BD5E-C8DB-47FF-B2B0-CC80A948B295}" type="sibTrans" cxnId="{69497BC9-F236-4082-9DFE-FED4561ACBF6}">
      <dgm:prSet/>
      <dgm:spPr/>
      <dgm:t>
        <a:bodyPr/>
        <a:lstStyle/>
        <a:p>
          <a:endParaRPr lang="es-CL"/>
        </a:p>
      </dgm:t>
    </dgm:pt>
    <dgm:pt modelId="{0E48DC78-44BD-4CD0-81F7-7CF1A446A535}">
      <dgm:prSet phldrT="[Texto]" phldr="0"/>
      <dgm:spPr/>
      <dgm:t>
        <a:bodyPr/>
        <a:lstStyle/>
        <a:p>
          <a:r>
            <a:rPr lang="es-419" dirty="0"/>
            <a:t>Registrar salida del vehículo</a:t>
          </a:r>
          <a:endParaRPr lang="es-CL" dirty="0"/>
        </a:p>
      </dgm:t>
    </dgm:pt>
    <dgm:pt modelId="{029EEAC6-54E0-4F71-9A87-9EB2AE8307B5}" type="parTrans" cxnId="{FB91C930-E030-4E44-A76F-A75F27248582}">
      <dgm:prSet/>
      <dgm:spPr/>
      <dgm:t>
        <a:bodyPr/>
        <a:lstStyle/>
        <a:p>
          <a:endParaRPr lang="es-CL"/>
        </a:p>
      </dgm:t>
    </dgm:pt>
    <dgm:pt modelId="{5128EADC-B441-42D7-9F11-6065EECB230B}" type="sibTrans" cxnId="{FB91C930-E030-4E44-A76F-A75F27248582}">
      <dgm:prSet/>
      <dgm:spPr/>
      <dgm:t>
        <a:bodyPr/>
        <a:lstStyle/>
        <a:p>
          <a:endParaRPr lang="es-CL"/>
        </a:p>
      </dgm:t>
    </dgm:pt>
    <dgm:pt modelId="{752DFDB6-5294-46FF-AE8F-7EBF2310630E}" type="pres">
      <dgm:prSet presAssocID="{9A56F14A-946D-4017-AEF8-F01E4476BBB3}" presName="diagram" presStyleCnt="0">
        <dgm:presLayoutVars>
          <dgm:dir/>
          <dgm:resizeHandles val="exact"/>
        </dgm:presLayoutVars>
      </dgm:prSet>
      <dgm:spPr/>
    </dgm:pt>
    <dgm:pt modelId="{4D869590-14C0-412B-A977-2CF33F9E11E3}" type="pres">
      <dgm:prSet presAssocID="{64B70F4A-1C0B-4786-B4FF-F05A865B65E8}" presName="node" presStyleLbl="node1" presStyleIdx="0" presStyleCnt="2">
        <dgm:presLayoutVars>
          <dgm:bulletEnabled val="1"/>
        </dgm:presLayoutVars>
      </dgm:prSet>
      <dgm:spPr/>
    </dgm:pt>
    <dgm:pt modelId="{950C7815-69AF-42C1-9147-D918FC0B3552}" type="pres">
      <dgm:prSet presAssocID="{0396BD5E-C8DB-47FF-B2B0-CC80A948B295}" presName="sibTrans" presStyleCnt="0"/>
      <dgm:spPr/>
    </dgm:pt>
    <dgm:pt modelId="{75191907-3F1B-4962-B9CE-AFFD32B56D44}" type="pres">
      <dgm:prSet presAssocID="{0E48DC78-44BD-4CD0-81F7-7CF1A446A535}" presName="node" presStyleLbl="node1" presStyleIdx="1" presStyleCnt="2">
        <dgm:presLayoutVars>
          <dgm:bulletEnabled val="1"/>
        </dgm:presLayoutVars>
      </dgm:prSet>
      <dgm:spPr/>
    </dgm:pt>
  </dgm:ptLst>
  <dgm:cxnLst>
    <dgm:cxn modelId="{FB91C930-E030-4E44-A76F-A75F27248582}" srcId="{9A56F14A-946D-4017-AEF8-F01E4476BBB3}" destId="{0E48DC78-44BD-4CD0-81F7-7CF1A446A535}" srcOrd="1" destOrd="0" parTransId="{029EEAC6-54E0-4F71-9A87-9EB2AE8307B5}" sibTransId="{5128EADC-B441-42D7-9F11-6065EECB230B}"/>
    <dgm:cxn modelId="{48D43D43-42D3-402E-8FD6-1C8C5716A305}" type="presOf" srcId="{9A56F14A-946D-4017-AEF8-F01E4476BBB3}" destId="{752DFDB6-5294-46FF-AE8F-7EBF2310630E}" srcOrd="0" destOrd="0" presId="urn:microsoft.com/office/officeart/2005/8/layout/default"/>
    <dgm:cxn modelId="{45684C7C-0E1D-4005-A01C-68CAE3E0C274}" type="presOf" srcId="{0E48DC78-44BD-4CD0-81F7-7CF1A446A535}" destId="{75191907-3F1B-4962-B9CE-AFFD32B56D44}" srcOrd="0" destOrd="0" presId="urn:microsoft.com/office/officeart/2005/8/layout/default"/>
    <dgm:cxn modelId="{69497BC9-F236-4082-9DFE-FED4561ACBF6}" srcId="{9A56F14A-946D-4017-AEF8-F01E4476BBB3}" destId="{64B70F4A-1C0B-4786-B4FF-F05A865B65E8}" srcOrd="0" destOrd="0" parTransId="{16B2B640-2B22-4E2E-84B0-64E578ABCFE4}" sibTransId="{0396BD5E-C8DB-47FF-B2B0-CC80A948B295}"/>
    <dgm:cxn modelId="{248493E4-930A-4248-A253-AD6CC561C506}" type="presOf" srcId="{64B70F4A-1C0B-4786-B4FF-F05A865B65E8}" destId="{4D869590-14C0-412B-A977-2CF33F9E11E3}" srcOrd="0" destOrd="0" presId="urn:microsoft.com/office/officeart/2005/8/layout/default"/>
    <dgm:cxn modelId="{CCFD7E60-F5CA-4D12-B70D-D6104149D67E}" type="presParOf" srcId="{752DFDB6-5294-46FF-AE8F-7EBF2310630E}" destId="{4D869590-14C0-412B-A977-2CF33F9E11E3}" srcOrd="0" destOrd="0" presId="urn:microsoft.com/office/officeart/2005/8/layout/default"/>
    <dgm:cxn modelId="{4D3D46BA-7307-4BDE-AC11-2C39D0F1473B}" type="presParOf" srcId="{752DFDB6-5294-46FF-AE8F-7EBF2310630E}" destId="{950C7815-69AF-42C1-9147-D918FC0B3552}" srcOrd="1" destOrd="0" presId="urn:microsoft.com/office/officeart/2005/8/layout/default"/>
    <dgm:cxn modelId="{3306C09F-3D6A-4E2B-8FC7-54BF01F2AB30}" type="presParOf" srcId="{752DFDB6-5294-46FF-AE8F-7EBF2310630E}" destId="{75191907-3F1B-4962-B9CE-AFFD32B56D4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56F14A-946D-4017-AEF8-F01E4476BBB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4B70F4A-1C0B-4786-B4FF-F05A865B65E8}">
      <dgm:prSet phldrT="[Texto]" phldr="0"/>
      <dgm:spPr/>
      <dgm:t>
        <a:bodyPr/>
        <a:lstStyle/>
        <a:p>
          <a:r>
            <a:rPr lang="es-419" dirty="0"/>
            <a:t>Visualizar ingresos</a:t>
          </a:r>
          <a:endParaRPr lang="es-CL" dirty="0"/>
        </a:p>
      </dgm:t>
    </dgm:pt>
    <dgm:pt modelId="{16B2B640-2B22-4E2E-84B0-64E578ABCFE4}" type="parTrans" cxnId="{69497BC9-F236-4082-9DFE-FED4561ACBF6}">
      <dgm:prSet/>
      <dgm:spPr/>
      <dgm:t>
        <a:bodyPr/>
        <a:lstStyle/>
        <a:p>
          <a:endParaRPr lang="es-CL"/>
        </a:p>
      </dgm:t>
    </dgm:pt>
    <dgm:pt modelId="{0396BD5E-C8DB-47FF-B2B0-CC80A948B295}" type="sibTrans" cxnId="{69497BC9-F236-4082-9DFE-FED4561ACBF6}">
      <dgm:prSet/>
      <dgm:spPr/>
      <dgm:t>
        <a:bodyPr/>
        <a:lstStyle/>
        <a:p>
          <a:endParaRPr lang="es-CL"/>
        </a:p>
      </dgm:t>
    </dgm:pt>
    <dgm:pt modelId="{0E48DC78-44BD-4CD0-81F7-7CF1A446A535}">
      <dgm:prSet phldrT="[Texto]" phldr="0"/>
      <dgm:spPr/>
      <dgm:t>
        <a:bodyPr/>
        <a:lstStyle/>
        <a:p>
          <a:r>
            <a:rPr lang="es-419" dirty="0"/>
            <a:t>Crear una OT</a:t>
          </a:r>
          <a:endParaRPr lang="es-CL" dirty="0"/>
        </a:p>
      </dgm:t>
    </dgm:pt>
    <dgm:pt modelId="{029EEAC6-54E0-4F71-9A87-9EB2AE8307B5}" type="parTrans" cxnId="{FB91C930-E030-4E44-A76F-A75F27248582}">
      <dgm:prSet/>
      <dgm:spPr/>
      <dgm:t>
        <a:bodyPr/>
        <a:lstStyle/>
        <a:p>
          <a:endParaRPr lang="es-CL"/>
        </a:p>
      </dgm:t>
    </dgm:pt>
    <dgm:pt modelId="{5128EADC-B441-42D7-9F11-6065EECB230B}" type="sibTrans" cxnId="{FB91C930-E030-4E44-A76F-A75F27248582}">
      <dgm:prSet/>
      <dgm:spPr/>
      <dgm:t>
        <a:bodyPr/>
        <a:lstStyle/>
        <a:p>
          <a:endParaRPr lang="es-CL"/>
        </a:p>
      </dgm:t>
    </dgm:pt>
    <dgm:pt modelId="{752DFDB6-5294-46FF-AE8F-7EBF2310630E}" type="pres">
      <dgm:prSet presAssocID="{9A56F14A-946D-4017-AEF8-F01E4476BBB3}" presName="diagram" presStyleCnt="0">
        <dgm:presLayoutVars>
          <dgm:dir/>
          <dgm:resizeHandles val="exact"/>
        </dgm:presLayoutVars>
      </dgm:prSet>
      <dgm:spPr/>
    </dgm:pt>
    <dgm:pt modelId="{4D869590-14C0-412B-A977-2CF33F9E11E3}" type="pres">
      <dgm:prSet presAssocID="{64B70F4A-1C0B-4786-B4FF-F05A865B65E8}" presName="node" presStyleLbl="node1" presStyleIdx="0" presStyleCnt="2">
        <dgm:presLayoutVars>
          <dgm:bulletEnabled val="1"/>
        </dgm:presLayoutVars>
      </dgm:prSet>
      <dgm:spPr/>
    </dgm:pt>
    <dgm:pt modelId="{950C7815-69AF-42C1-9147-D918FC0B3552}" type="pres">
      <dgm:prSet presAssocID="{0396BD5E-C8DB-47FF-B2B0-CC80A948B295}" presName="sibTrans" presStyleCnt="0"/>
      <dgm:spPr/>
    </dgm:pt>
    <dgm:pt modelId="{75191907-3F1B-4962-B9CE-AFFD32B56D44}" type="pres">
      <dgm:prSet presAssocID="{0E48DC78-44BD-4CD0-81F7-7CF1A446A535}" presName="node" presStyleLbl="node1" presStyleIdx="1" presStyleCnt="2">
        <dgm:presLayoutVars>
          <dgm:bulletEnabled val="1"/>
        </dgm:presLayoutVars>
      </dgm:prSet>
      <dgm:spPr/>
    </dgm:pt>
  </dgm:ptLst>
  <dgm:cxnLst>
    <dgm:cxn modelId="{FB91C930-E030-4E44-A76F-A75F27248582}" srcId="{9A56F14A-946D-4017-AEF8-F01E4476BBB3}" destId="{0E48DC78-44BD-4CD0-81F7-7CF1A446A535}" srcOrd="1" destOrd="0" parTransId="{029EEAC6-54E0-4F71-9A87-9EB2AE8307B5}" sibTransId="{5128EADC-B441-42D7-9F11-6065EECB230B}"/>
    <dgm:cxn modelId="{48D43D43-42D3-402E-8FD6-1C8C5716A305}" type="presOf" srcId="{9A56F14A-946D-4017-AEF8-F01E4476BBB3}" destId="{752DFDB6-5294-46FF-AE8F-7EBF2310630E}" srcOrd="0" destOrd="0" presId="urn:microsoft.com/office/officeart/2005/8/layout/default"/>
    <dgm:cxn modelId="{45684C7C-0E1D-4005-A01C-68CAE3E0C274}" type="presOf" srcId="{0E48DC78-44BD-4CD0-81F7-7CF1A446A535}" destId="{75191907-3F1B-4962-B9CE-AFFD32B56D44}" srcOrd="0" destOrd="0" presId="urn:microsoft.com/office/officeart/2005/8/layout/default"/>
    <dgm:cxn modelId="{69497BC9-F236-4082-9DFE-FED4561ACBF6}" srcId="{9A56F14A-946D-4017-AEF8-F01E4476BBB3}" destId="{64B70F4A-1C0B-4786-B4FF-F05A865B65E8}" srcOrd="0" destOrd="0" parTransId="{16B2B640-2B22-4E2E-84B0-64E578ABCFE4}" sibTransId="{0396BD5E-C8DB-47FF-B2B0-CC80A948B295}"/>
    <dgm:cxn modelId="{248493E4-930A-4248-A253-AD6CC561C506}" type="presOf" srcId="{64B70F4A-1C0B-4786-B4FF-F05A865B65E8}" destId="{4D869590-14C0-412B-A977-2CF33F9E11E3}" srcOrd="0" destOrd="0" presId="urn:microsoft.com/office/officeart/2005/8/layout/default"/>
    <dgm:cxn modelId="{CCFD7E60-F5CA-4D12-B70D-D6104149D67E}" type="presParOf" srcId="{752DFDB6-5294-46FF-AE8F-7EBF2310630E}" destId="{4D869590-14C0-412B-A977-2CF33F9E11E3}" srcOrd="0" destOrd="0" presId="urn:microsoft.com/office/officeart/2005/8/layout/default"/>
    <dgm:cxn modelId="{4D3D46BA-7307-4BDE-AC11-2C39D0F1473B}" type="presParOf" srcId="{752DFDB6-5294-46FF-AE8F-7EBF2310630E}" destId="{950C7815-69AF-42C1-9147-D918FC0B3552}" srcOrd="1" destOrd="0" presId="urn:microsoft.com/office/officeart/2005/8/layout/default"/>
    <dgm:cxn modelId="{3306C09F-3D6A-4E2B-8FC7-54BF01F2AB30}" type="presParOf" srcId="{752DFDB6-5294-46FF-AE8F-7EBF2310630E}" destId="{75191907-3F1B-4962-B9CE-AFFD32B56D4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56F14A-946D-4017-AEF8-F01E4476BBB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4B70F4A-1C0B-4786-B4FF-F05A865B65E8}">
      <dgm:prSet phldrT="[Texto]" phldr="0"/>
      <dgm:spPr/>
      <dgm:t>
        <a:bodyPr/>
        <a:lstStyle/>
        <a:p>
          <a:r>
            <a:rPr lang="es-419" dirty="0"/>
            <a:t>Asignar OT a mecánico</a:t>
          </a:r>
          <a:endParaRPr lang="es-CL" dirty="0"/>
        </a:p>
      </dgm:t>
    </dgm:pt>
    <dgm:pt modelId="{16B2B640-2B22-4E2E-84B0-64E578ABCFE4}" type="parTrans" cxnId="{69497BC9-F236-4082-9DFE-FED4561ACBF6}">
      <dgm:prSet/>
      <dgm:spPr/>
      <dgm:t>
        <a:bodyPr/>
        <a:lstStyle/>
        <a:p>
          <a:endParaRPr lang="es-CL"/>
        </a:p>
      </dgm:t>
    </dgm:pt>
    <dgm:pt modelId="{0396BD5E-C8DB-47FF-B2B0-CC80A948B295}" type="sibTrans" cxnId="{69497BC9-F236-4082-9DFE-FED4561ACBF6}">
      <dgm:prSet/>
      <dgm:spPr/>
      <dgm:t>
        <a:bodyPr/>
        <a:lstStyle/>
        <a:p>
          <a:endParaRPr lang="es-CL"/>
        </a:p>
      </dgm:t>
    </dgm:pt>
    <dgm:pt modelId="{0E48DC78-44BD-4CD0-81F7-7CF1A446A535}">
      <dgm:prSet phldrT="[Texto]" phldr="0"/>
      <dgm:spPr/>
      <dgm:t>
        <a:bodyPr/>
        <a:lstStyle/>
        <a:p>
          <a:r>
            <a:rPr lang="es-419" dirty="0"/>
            <a:t>Aprobar o rechazar OT terminada</a:t>
          </a:r>
          <a:endParaRPr lang="es-CL" dirty="0"/>
        </a:p>
      </dgm:t>
    </dgm:pt>
    <dgm:pt modelId="{029EEAC6-54E0-4F71-9A87-9EB2AE8307B5}" type="parTrans" cxnId="{FB91C930-E030-4E44-A76F-A75F27248582}">
      <dgm:prSet/>
      <dgm:spPr/>
      <dgm:t>
        <a:bodyPr/>
        <a:lstStyle/>
        <a:p>
          <a:endParaRPr lang="es-CL"/>
        </a:p>
      </dgm:t>
    </dgm:pt>
    <dgm:pt modelId="{5128EADC-B441-42D7-9F11-6065EECB230B}" type="sibTrans" cxnId="{FB91C930-E030-4E44-A76F-A75F27248582}">
      <dgm:prSet/>
      <dgm:spPr/>
      <dgm:t>
        <a:bodyPr/>
        <a:lstStyle/>
        <a:p>
          <a:endParaRPr lang="es-CL"/>
        </a:p>
      </dgm:t>
    </dgm:pt>
    <dgm:pt modelId="{04E125FA-6F9E-4F78-B813-6CB50A5FC1AD}">
      <dgm:prSet phldrT="[Texto]" phldr="0"/>
      <dgm:spPr/>
      <dgm:t>
        <a:bodyPr/>
        <a:lstStyle/>
        <a:p>
          <a:r>
            <a:rPr lang="es-419" dirty="0"/>
            <a:t>Ver OT</a:t>
          </a:r>
          <a:endParaRPr lang="es-CL" dirty="0"/>
        </a:p>
      </dgm:t>
    </dgm:pt>
    <dgm:pt modelId="{79C79514-D11C-4218-8CBD-DCBD1CF4A3DC}" type="parTrans" cxnId="{E5BDF3A3-F125-46B3-A949-BF105C7E14A6}">
      <dgm:prSet/>
      <dgm:spPr/>
      <dgm:t>
        <a:bodyPr/>
        <a:lstStyle/>
        <a:p>
          <a:endParaRPr lang="es-CL"/>
        </a:p>
      </dgm:t>
    </dgm:pt>
    <dgm:pt modelId="{C6B0CA3F-E69E-4417-B7BF-781657F7803C}" type="sibTrans" cxnId="{E5BDF3A3-F125-46B3-A949-BF105C7E14A6}">
      <dgm:prSet/>
      <dgm:spPr/>
      <dgm:t>
        <a:bodyPr/>
        <a:lstStyle/>
        <a:p>
          <a:endParaRPr lang="es-CL"/>
        </a:p>
      </dgm:t>
    </dgm:pt>
    <dgm:pt modelId="{752DFDB6-5294-46FF-AE8F-7EBF2310630E}" type="pres">
      <dgm:prSet presAssocID="{9A56F14A-946D-4017-AEF8-F01E4476BBB3}" presName="diagram" presStyleCnt="0">
        <dgm:presLayoutVars>
          <dgm:dir/>
          <dgm:resizeHandles val="exact"/>
        </dgm:presLayoutVars>
      </dgm:prSet>
      <dgm:spPr/>
    </dgm:pt>
    <dgm:pt modelId="{4D869590-14C0-412B-A977-2CF33F9E11E3}" type="pres">
      <dgm:prSet presAssocID="{64B70F4A-1C0B-4786-B4FF-F05A865B65E8}" presName="node" presStyleLbl="node1" presStyleIdx="0" presStyleCnt="3">
        <dgm:presLayoutVars>
          <dgm:bulletEnabled val="1"/>
        </dgm:presLayoutVars>
      </dgm:prSet>
      <dgm:spPr/>
    </dgm:pt>
    <dgm:pt modelId="{950C7815-69AF-42C1-9147-D918FC0B3552}" type="pres">
      <dgm:prSet presAssocID="{0396BD5E-C8DB-47FF-B2B0-CC80A948B295}" presName="sibTrans" presStyleCnt="0"/>
      <dgm:spPr/>
    </dgm:pt>
    <dgm:pt modelId="{75191907-3F1B-4962-B9CE-AFFD32B56D44}" type="pres">
      <dgm:prSet presAssocID="{0E48DC78-44BD-4CD0-81F7-7CF1A446A535}" presName="node" presStyleLbl="node1" presStyleIdx="1" presStyleCnt="3">
        <dgm:presLayoutVars>
          <dgm:bulletEnabled val="1"/>
        </dgm:presLayoutVars>
      </dgm:prSet>
      <dgm:spPr/>
    </dgm:pt>
    <dgm:pt modelId="{EEF10FD2-1068-43AF-AA74-BEF3863FE7E2}" type="pres">
      <dgm:prSet presAssocID="{5128EADC-B441-42D7-9F11-6065EECB230B}" presName="sibTrans" presStyleCnt="0"/>
      <dgm:spPr/>
    </dgm:pt>
    <dgm:pt modelId="{5322152C-93FE-4D08-94F8-C68FCD2157BE}" type="pres">
      <dgm:prSet presAssocID="{04E125FA-6F9E-4F78-B813-6CB50A5FC1AD}" presName="node" presStyleLbl="node1" presStyleIdx="2" presStyleCnt="3">
        <dgm:presLayoutVars>
          <dgm:bulletEnabled val="1"/>
        </dgm:presLayoutVars>
      </dgm:prSet>
      <dgm:spPr/>
    </dgm:pt>
  </dgm:ptLst>
  <dgm:cxnLst>
    <dgm:cxn modelId="{FB91C930-E030-4E44-A76F-A75F27248582}" srcId="{9A56F14A-946D-4017-AEF8-F01E4476BBB3}" destId="{0E48DC78-44BD-4CD0-81F7-7CF1A446A535}" srcOrd="1" destOrd="0" parTransId="{029EEAC6-54E0-4F71-9A87-9EB2AE8307B5}" sibTransId="{5128EADC-B441-42D7-9F11-6065EECB230B}"/>
    <dgm:cxn modelId="{FA3A0E35-A19C-4A6B-B84B-2E398BD1CE03}" type="presOf" srcId="{04E125FA-6F9E-4F78-B813-6CB50A5FC1AD}" destId="{5322152C-93FE-4D08-94F8-C68FCD2157BE}" srcOrd="0" destOrd="0" presId="urn:microsoft.com/office/officeart/2005/8/layout/default"/>
    <dgm:cxn modelId="{48D43D43-42D3-402E-8FD6-1C8C5716A305}" type="presOf" srcId="{9A56F14A-946D-4017-AEF8-F01E4476BBB3}" destId="{752DFDB6-5294-46FF-AE8F-7EBF2310630E}" srcOrd="0" destOrd="0" presId="urn:microsoft.com/office/officeart/2005/8/layout/default"/>
    <dgm:cxn modelId="{45684C7C-0E1D-4005-A01C-68CAE3E0C274}" type="presOf" srcId="{0E48DC78-44BD-4CD0-81F7-7CF1A446A535}" destId="{75191907-3F1B-4962-B9CE-AFFD32B56D44}" srcOrd="0" destOrd="0" presId="urn:microsoft.com/office/officeart/2005/8/layout/default"/>
    <dgm:cxn modelId="{E5BDF3A3-F125-46B3-A949-BF105C7E14A6}" srcId="{9A56F14A-946D-4017-AEF8-F01E4476BBB3}" destId="{04E125FA-6F9E-4F78-B813-6CB50A5FC1AD}" srcOrd="2" destOrd="0" parTransId="{79C79514-D11C-4218-8CBD-DCBD1CF4A3DC}" sibTransId="{C6B0CA3F-E69E-4417-B7BF-781657F7803C}"/>
    <dgm:cxn modelId="{69497BC9-F236-4082-9DFE-FED4561ACBF6}" srcId="{9A56F14A-946D-4017-AEF8-F01E4476BBB3}" destId="{64B70F4A-1C0B-4786-B4FF-F05A865B65E8}" srcOrd="0" destOrd="0" parTransId="{16B2B640-2B22-4E2E-84B0-64E578ABCFE4}" sibTransId="{0396BD5E-C8DB-47FF-B2B0-CC80A948B295}"/>
    <dgm:cxn modelId="{248493E4-930A-4248-A253-AD6CC561C506}" type="presOf" srcId="{64B70F4A-1C0B-4786-B4FF-F05A865B65E8}" destId="{4D869590-14C0-412B-A977-2CF33F9E11E3}" srcOrd="0" destOrd="0" presId="urn:microsoft.com/office/officeart/2005/8/layout/default"/>
    <dgm:cxn modelId="{CCFD7E60-F5CA-4D12-B70D-D6104149D67E}" type="presParOf" srcId="{752DFDB6-5294-46FF-AE8F-7EBF2310630E}" destId="{4D869590-14C0-412B-A977-2CF33F9E11E3}" srcOrd="0" destOrd="0" presId="urn:microsoft.com/office/officeart/2005/8/layout/default"/>
    <dgm:cxn modelId="{4D3D46BA-7307-4BDE-AC11-2C39D0F1473B}" type="presParOf" srcId="{752DFDB6-5294-46FF-AE8F-7EBF2310630E}" destId="{950C7815-69AF-42C1-9147-D918FC0B3552}" srcOrd="1" destOrd="0" presId="urn:microsoft.com/office/officeart/2005/8/layout/default"/>
    <dgm:cxn modelId="{3306C09F-3D6A-4E2B-8FC7-54BF01F2AB30}" type="presParOf" srcId="{752DFDB6-5294-46FF-AE8F-7EBF2310630E}" destId="{75191907-3F1B-4962-B9CE-AFFD32B56D44}" srcOrd="2" destOrd="0" presId="urn:microsoft.com/office/officeart/2005/8/layout/default"/>
    <dgm:cxn modelId="{9F250F11-8952-4FD8-AAF9-6E38D1F44B17}" type="presParOf" srcId="{752DFDB6-5294-46FF-AE8F-7EBF2310630E}" destId="{EEF10FD2-1068-43AF-AA74-BEF3863FE7E2}" srcOrd="3" destOrd="0" presId="urn:microsoft.com/office/officeart/2005/8/layout/default"/>
    <dgm:cxn modelId="{DEAADBF1-2F48-4510-BC49-5F3BA33FADB2}" type="presParOf" srcId="{752DFDB6-5294-46FF-AE8F-7EBF2310630E}" destId="{5322152C-93FE-4D08-94F8-C68FCD2157B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56F14A-946D-4017-AEF8-F01E4476BBB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64B70F4A-1C0B-4786-B4FF-F05A865B65E8}">
      <dgm:prSet phldrT="[Texto]" phldr="0"/>
      <dgm:spPr/>
      <dgm:t>
        <a:bodyPr/>
        <a:lstStyle/>
        <a:p>
          <a:r>
            <a:rPr lang="es-419" dirty="0"/>
            <a:t>Gestiona el trabajo en la OT</a:t>
          </a:r>
          <a:endParaRPr lang="es-CL" dirty="0"/>
        </a:p>
      </dgm:t>
    </dgm:pt>
    <dgm:pt modelId="{16B2B640-2B22-4E2E-84B0-64E578ABCFE4}" type="parTrans" cxnId="{69497BC9-F236-4082-9DFE-FED4561ACBF6}">
      <dgm:prSet/>
      <dgm:spPr/>
      <dgm:t>
        <a:bodyPr/>
        <a:lstStyle/>
        <a:p>
          <a:endParaRPr lang="es-CL"/>
        </a:p>
      </dgm:t>
    </dgm:pt>
    <dgm:pt modelId="{0396BD5E-C8DB-47FF-B2B0-CC80A948B295}" type="sibTrans" cxnId="{69497BC9-F236-4082-9DFE-FED4561ACBF6}">
      <dgm:prSet/>
      <dgm:spPr/>
      <dgm:t>
        <a:bodyPr/>
        <a:lstStyle/>
        <a:p>
          <a:endParaRPr lang="es-CL"/>
        </a:p>
      </dgm:t>
    </dgm:pt>
    <dgm:pt modelId="{0E48DC78-44BD-4CD0-81F7-7CF1A446A535}">
      <dgm:prSet phldrT="[Texto]" phldr="0"/>
      <dgm:spPr/>
      <dgm:t>
        <a:bodyPr/>
        <a:lstStyle/>
        <a:p>
          <a:r>
            <a:rPr lang="es-419" dirty="0"/>
            <a:t>Gestiona los repuestos necesarios en la OT</a:t>
          </a:r>
          <a:endParaRPr lang="es-CL" dirty="0"/>
        </a:p>
      </dgm:t>
    </dgm:pt>
    <dgm:pt modelId="{029EEAC6-54E0-4F71-9A87-9EB2AE8307B5}" type="parTrans" cxnId="{FB91C930-E030-4E44-A76F-A75F27248582}">
      <dgm:prSet/>
      <dgm:spPr/>
      <dgm:t>
        <a:bodyPr/>
        <a:lstStyle/>
        <a:p>
          <a:endParaRPr lang="es-CL"/>
        </a:p>
      </dgm:t>
    </dgm:pt>
    <dgm:pt modelId="{5128EADC-B441-42D7-9F11-6065EECB230B}" type="sibTrans" cxnId="{FB91C930-E030-4E44-A76F-A75F27248582}">
      <dgm:prSet/>
      <dgm:spPr/>
      <dgm:t>
        <a:bodyPr/>
        <a:lstStyle/>
        <a:p>
          <a:endParaRPr lang="es-CL"/>
        </a:p>
      </dgm:t>
    </dgm:pt>
    <dgm:pt modelId="{04E125FA-6F9E-4F78-B813-6CB50A5FC1AD}">
      <dgm:prSet phldrT="[Texto]" phldr="0"/>
      <dgm:spPr/>
      <dgm:t>
        <a:bodyPr/>
        <a:lstStyle/>
        <a:p>
          <a:r>
            <a:rPr lang="es-419" dirty="0"/>
            <a:t>Cerrar/Pausar/Iniciar trabajo.</a:t>
          </a:r>
          <a:endParaRPr lang="es-CL" dirty="0"/>
        </a:p>
      </dgm:t>
    </dgm:pt>
    <dgm:pt modelId="{79C79514-D11C-4218-8CBD-DCBD1CF4A3DC}" type="parTrans" cxnId="{E5BDF3A3-F125-46B3-A949-BF105C7E14A6}">
      <dgm:prSet/>
      <dgm:spPr/>
      <dgm:t>
        <a:bodyPr/>
        <a:lstStyle/>
        <a:p>
          <a:endParaRPr lang="es-CL"/>
        </a:p>
      </dgm:t>
    </dgm:pt>
    <dgm:pt modelId="{C6B0CA3F-E69E-4417-B7BF-781657F7803C}" type="sibTrans" cxnId="{E5BDF3A3-F125-46B3-A949-BF105C7E14A6}">
      <dgm:prSet/>
      <dgm:spPr/>
      <dgm:t>
        <a:bodyPr/>
        <a:lstStyle/>
        <a:p>
          <a:endParaRPr lang="es-CL"/>
        </a:p>
      </dgm:t>
    </dgm:pt>
    <dgm:pt modelId="{752DFDB6-5294-46FF-AE8F-7EBF2310630E}" type="pres">
      <dgm:prSet presAssocID="{9A56F14A-946D-4017-AEF8-F01E4476BBB3}" presName="diagram" presStyleCnt="0">
        <dgm:presLayoutVars>
          <dgm:dir/>
          <dgm:resizeHandles val="exact"/>
        </dgm:presLayoutVars>
      </dgm:prSet>
      <dgm:spPr/>
    </dgm:pt>
    <dgm:pt modelId="{4D869590-14C0-412B-A977-2CF33F9E11E3}" type="pres">
      <dgm:prSet presAssocID="{64B70F4A-1C0B-4786-B4FF-F05A865B65E8}" presName="node" presStyleLbl="node1" presStyleIdx="0" presStyleCnt="3">
        <dgm:presLayoutVars>
          <dgm:bulletEnabled val="1"/>
        </dgm:presLayoutVars>
      </dgm:prSet>
      <dgm:spPr/>
    </dgm:pt>
    <dgm:pt modelId="{950C7815-69AF-42C1-9147-D918FC0B3552}" type="pres">
      <dgm:prSet presAssocID="{0396BD5E-C8DB-47FF-B2B0-CC80A948B295}" presName="sibTrans" presStyleCnt="0"/>
      <dgm:spPr/>
    </dgm:pt>
    <dgm:pt modelId="{75191907-3F1B-4962-B9CE-AFFD32B56D44}" type="pres">
      <dgm:prSet presAssocID="{0E48DC78-44BD-4CD0-81F7-7CF1A446A535}" presName="node" presStyleLbl="node1" presStyleIdx="1" presStyleCnt="3">
        <dgm:presLayoutVars>
          <dgm:bulletEnabled val="1"/>
        </dgm:presLayoutVars>
      </dgm:prSet>
      <dgm:spPr/>
    </dgm:pt>
    <dgm:pt modelId="{EEF10FD2-1068-43AF-AA74-BEF3863FE7E2}" type="pres">
      <dgm:prSet presAssocID="{5128EADC-B441-42D7-9F11-6065EECB230B}" presName="sibTrans" presStyleCnt="0"/>
      <dgm:spPr/>
    </dgm:pt>
    <dgm:pt modelId="{5322152C-93FE-4D08-94F8-C68FCD2157BE}" type="pres">
      <dgm:prSet presAssocID="{04E125FA-6F9E-4F78-B813-6CB50A5FC1AD}" presName="node" presStyleLbl="node1" presStyleIdx="2" presStyleCnt="3">
        <dgm:presLayoutVars>
          <dgm:bulletEnabled val="1"/>
        </dgm:presLayoutVars>
      </dgm:prSet>
      <dgm:spPr/>
    </dgm:pt>
  </dgm:ptLst>
  <dgm:cxnLst>
    <dgm:cxn modelId="{FB91C930-E030-4E44-A76F-A75F27248582}" srcId="{9A56F14A-946D-4017-AEF8-F01E4476BBB3}" destId="{0E48DC78-44BD-4CD0-81F7-7CF1A446A535}" srcOrd="1" destOrd="0" parTransId="{029EEAC6-54E0-4F71-9A87-9EB2AE8307B5}" sibTransId="{5128EADC-B441-42D7-9F11-6065EECB230B}"/>
    <dgm:cxn modelId="{FA3A0E35-A19C-4A6B-B84B-2E398BD1CE03}" type="presOf" srcId="{04E125FA-6F9E-4F78-B813-6CB50A5FC1AD}" destId="{5322152C-93FE-4D08-94F8-C68FCD2157BE}" srcOrd="0" destOrd="0" presId="urn:microsoft.com/office/officeart/2005/8/layout/default"/>
    <dgm:cxn modelId="{48D43D43-42D3-402E-8FD6-1C8C5716A305}" type="presOf" srcId="{9A56F14A-946D-4017-AEF8-F01E4476BBB3}" destId="{752DFDB6-5294-46FF-AE8F-7EBF2310630E}" srcOrd="0" destOrd="0" presId="urn:microsoft.com/office/officeart/2005/8/layout/default"/>
    <dgm:cxn modelId="{45684C7C-0E1D-4005-A01C-68CAE3E0C274}" type="presOf" srcId="{0E48DC78-44BD-4CD0-81F7-7CF1A446A535}" destId="{75191907-3F1B-4962-B9CE-AFFD32B56D44}" srcOrd="0" destOrd="0" presId="urn:microsoft.com/office/officeart/2005/8/layout/default"/>
    <dgm:cxn modelId="{E5BDF3A3-F125-46B3-A949-BF105C7E14A6}" srcId="{9A56F14A-946D-4017-AEF8-F01E4476BBB3}" destId="{04E125FA-6F9E-4F78-B813-6CB50A5FC1AD}" srcOrd="2" destOrd="0" parTransId="{79C79514-D11C-4218-8CBD-DCBD1CF4A3DC}" sibTransId="{C6B0CA3F-E69E-4417-B7BF-781657F7803C}"/>
    <dgm:cxn modelId="{69497BC9-F236-4082-9DFE-FED4561ACBF6}" srcId="{9A56F14A-946D-4017-AEF8-F01E4476BBB3}" destId="{64B70F4A-1C0B-4786-B4FF-F05A865B65E8}" srcOrd="0" destOrd="0" parTransId="{16B2B640-2B22-4E2E-84B0-64E578ABCFE4}" sibTransId="{0396BD5E-C8DB-47FF-B2B0-CC80A948B295}"/>
    <dgm:cxn modelId="{248493E4-930A-4248-A253-AD6CC561C506}" type="presOf" srcId="{64B70F4A-1C0B-4786-B4FF-F05A865B65E8}" destId="{4D869590-14C0-412B-A977-2CF33F9E11E3}" srcOrd="0" destOrd="0" presId="urn:microsoft.com/office/officeart/2005/8/layout/default"/>
    <dgm:cxn modelId="{CCFD7E60-F5CA-4D12-B70D-D6104149D67E}" type="presParOf" srcId="{752DFDB6-5294-46FF-AE8F-7EBF2310630E}" destId="{4D869590-14C0-412B-A977-2CF33F9E11E3}" srcOrd="0" destOrd="0" presId="urn:microsoft.com/office/officeart/2005/8/layout/default"/>
    <dgm:cxn modelId="{4D3D46BA-7307-4BDE-AC11-2C39D0F1473B}" type="presParOf" srcId="{752DFDB6-5294-46FF-AE8F-7EBF2310630E}" destId="{950C7815-69AF-42C1-9147-D918FC0B3552}" srcOrd="1" destOrd="0" presId="urn:microsoft.com/office/officeart/2005/8/layout/default"/>
    <dgm:cxn modelId="{3306C09F-3D6A-4E2B-8FC7-54BF01F2AB30}" type="presParOf" srcId="{752DFDB6-5294-46FF-AE8F-7EBF2310630E}" destId="{75191907-3F1B-4962-B9CE-AFFD32B56D44}" srcOrd="2" destOrd="0" presId="urn:microsoft.com/office/officeart/2005/8/layout/default"/>
    <dgm:cxn modelId="{9F250F11-8952-4FD8-AAF9-6E38D1F44B17}" type="presParOf" srcId="{752DFDB6-5294-46FF-AE8F-7EBF2310630E}" destId="{EEF10FD2-1068-43AF-AA74-BEF3863FE7E2}" srcOrd="3" destOrd="0" presId="urn:microsoft.com/office/officeart/2005/8/layout/default"/>
    <dgm:cxn modelId="{DEAADBF1-2F48-4510-BC49-5F3BA33FADB2}" type="presParOf" srcId="{752DFDB6-5294-46FF-AE8F-7EBF2310630E}" destId="{5322152C-93FE-4D08-94F8-C68FCD2157B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E7F978-6B60-4AAF-9FFE-FD7E4381B2B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91D840-FD1A-4684-AB3B-11B11A28F94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Capa de Presentación</a:t>
          </a:r>
        </a:p>
      </dgm:t>
    </dgm:pt>
    <dgm:pt modelId="{C972C317-8389-4480-BEC6-1E2C4A4D1C3C}" type="parTrans" cxnId="{1EEE40A3-33D9-48B8-B119-9112FD356ACA}">
      <dgm:prSet/>
      <dgm:spPr/>
      <dgm:t>
        <a:bodyPr/>
        <a:lstStyle/>
        <a:p>
          <a:endParaRPr lang="en-US"/>
        </a:p>
      </dgm:t>
    </dgm:pt>
    <dgm:pt modelId="{B4348858-405D-4643-B68B-1987D7811BD6}" type="sibTrans" cxnId="{1EEE40A3-33D9-48B8-B119-9112FD356AC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665560FE-E487-41C4-9449-E7A50E0118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Interfaz</a:t>
          </a:r>
          <a:r>
            <a:rPr lang="en-US" dirty="0"/>
            <a:t> </a:t>
          </a:r>
          <a:r>
            <a:rPr lang="en-US" dirty="0" err="1"/>
            <a:t>desarrollada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Angular, </a:t>
          </a:r>
          <a:r>
            <a:rPr lang="en-US" dirty="0" err="1"/>
            <a:t>permitiendo</a:t>
          </a:r>
          <a:r>
            <a:rPr lang="en-US" dirty="0"/>
            <a:t> </a:t>
          </a:r>
          <a:r>
            <a:rPr lang="en-US" dirty="0" err="1"/>
            <a:t>experiencia</a:t>
          </a:r>
          <a:r>
            <a:rPr lang="en-US" dirty="0"/>
            <a:t> web </a:t>
          </a:r>
          <a:r>
            <a:rPr lang="en-US" dirty="0" err="1"/>
            <a:t>dinamica</a:t>
          </a:r>
          <a:r>
            <a:rPr lang="en-US" dirty="0"/>
            <a:t>.</a:t>
          </a:r>
        </a:p>
      </dgm:t>
    </dgm:pt>
    <dgm:pt modelId="{DCDEC997-4A22-4292-B20C-57EB19B4567F}" type="parTrans" cxnId="{0CC7C3B6-0B63-4ED7-BF53-F195ACD896AC}">
      <dgm:prSet/>
      <dgm:spPr/>
      <dgm:t>
        <a:bodyPr/>
        <a:lstStyle/>
        <a:p>
          <a:endParaRPr lang="en-US"/>
        </a:p>
      </dgm:t>
    </dgm:pt>
    <dgm:pt modelId="{7D2B799C-9F62-46D1-910B-1970CC1485A2}" type="sibTrans" cxnId="{0CC7C3B6-0B63-4ED7-BF53-F195ACD896AC}">
      <dgm:prSet/>
      <dgm:spPr/>
      <dgm:t>
        <a:bodyPr/>
        <a:lstStyle/>
        <a:p>
          <a:endParaRPr lang="en-US"/>
        </a:p>
      </dgm:t>
    </dgm:pt>
    <dgm:pt modelId="{3D9B34A1-D9DC-4DE7-B6A9-BED0262966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Procesamiento</a:t>
          </a:r>
          <a:r>
            <a:rPr lang="en-US" dirty="0"/>
            <a:t> de </a:t>
          </a:r>
          <a:r>
            <a:rPr lang="en-US" dirty="0" err="1"/>
            <a:t>reglas</a:t>
          </a:r>
          <a:r>
            <a:rPr lang="en-US" dirty="0"/>
            <a:t> y </a:t>
          </a:r>
          <a:r>
            <a:rPr lang="en-US" dirty="0" err="1"/>
            <a:t>servicios</a:t>
          </a:r>
          <a:r>
            <a:rPr lang="en-US" dirty="0"/>
            <a:t> </a:t>
          </a:r>
          <a:r>
            <a:rPr lang="en-US" dirty="0" err="1"/>
            <a:t>usando</a:t>
          </a:r>
          <a:r>
            <a:rPr lang="en-US" dirty="0"/>
            <a:t> Node.js + Express</a:t>
          </a:r>
        </a:p>
      </dgm:t>
    </dgm:pt>
    <dgm:pt modelId="{1795E4F5-BDFD-429F-96F2-E3A12D38CC93}" type="parTrans" cxnId="{1FC8C465-61E4-4E60-BE7A-4D52FA936B02}">
      <dgm:prSet/>
      <dgm:spPr/>
      <dgm:t>
        <a:bodyPr/>
        <a:lstStyle/>
        <a:p>
          <a:endParaRPr lang="en-US"/>
        </a:p>
      </dgm:t>
    </dgm:pt>
    <dgm:pt modelId="{46F147A6-92E3-47FC-A3E5-3BCEEF181241}" type="sibTrans" cxnId="{1FC8C465-61E4-4E60-BE7A-4D52FA936B02}">
      <dgm:prSet/>
      <dgm:spPr/>
      <dgm:t>
        <a:bodyPr/>
        <a:lstStyle/>
        <a:p>
          <a:endParaRPr lang="en-US"/>
        </a:p>
      </dgm:t>
    </dgm:pt>
    <dgm:pt modelId="{8DB84D11-4722-4AE1-93C6-ABC926E3CAD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Capa de Acceso a Datos</a:t>
          </a:r>
        </a:p>
      </dgm:t>
    </dgm:pt>
    <dgm:pt modelId="{23C86876-11E8-4A65-B5EA-B9273176BF67}" type="parTrans" cxnId="{4020298B-DA20-4B57-98F5-9FC0391BCD55}">
      <dgm:prSet/>
      <dgm:spPr/>
      <dgm:t>
        <a:bodyPr/>
        <a:lstStyle/>
        <a:p>
          <a:endParaRPr lang="en-US"/>
        </a:p>
      </dgm:t>
    </dgm:pt>
    <dgm:pt modelId="{785EFF0C-6989-4E6E-8625-D071820F9FF7}" type="sibTrans" cxnId="{4020298B-DA20-4B57-98F5-9FC0391BCD5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A20F235-1EB7-43D4-9A01-FADB39C314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Gestión</a:t>
          </a:r>
          <a:r>
            <a:rPr lang="en-US" dirty="0"/>
            <a:t> de </a:t>
          </a:r>
          <a:r>
            <a:rPr lang="en-US" dirty="0" err="1"/>
            <a:t>Información</a:t>
          </a:r>
          <a:r>
            <a:rPr lang="en-US" dirty="0"/>
            <a:t> </a:t>
          </a:r>
          <a:r>
            <a:rPr lang="en-US" dirty="0" err="1"/>
            <a:t>mediante</a:t>
          </a:r>
          <a:r>
            <a:rPr lang="en-US" dirty="0"/>
            <a:t> MySQL, </a:t>
          </a:r>
          <a:r>
            <a:rPr lang="en-US" dirty="0" err="1"/>
            <a:t>integridad</a:t>
          </a:r>
          <a:r>
            <a:rPr lang="en-US" dirty="0"/>
            <a:t> y </a:t>
          </a:r>
          <a:r>
            <a:rPr lang="en-US" dirty="0" err="1"/>
            <a:t>rendimiento</a:t>
          </a:r>
          <a:r>
            <a:rPr lang="en-US" dirty="0"/>
            <a:t>.</a:t>
          </a:r>
        </a:p>
      </dgm:t>
    </dgm:pt>
    <dgm:pt modelId="{4598029C-E562-4762-B835-C9B3F8324B59}" type="parTrans" cxnId="{E0BF971F-FFE2-4DB0-848F-CF87FA23DF95}">
      <dgm:prSet/>
      <dgm:spPr/>
      <dgm:t>
        <a:bodyPr/>
        <a:lstStyle/>
        <a:p>
          <a:endParaRPr lang="en-US"/>
        </a:p>
      </dgm:t>
    </dgm:pt>
    <dgm:pt modelId="{B06C2B6D-BE1A-4F63-9CA9-C7D5694DF65D}" type="sibTrans" cxnId="{E0BF971F-FFE2-4DB0-848F-CF87FA23DF95}">
      <dgm:prSet/>
      <dgm:spPr/>
      <dgm:t>
        <a:bodyPr/>
        <a:lstStyle/>
        <a:p>
          <a:endParaRPr lang="en-US"/>
        </a:p>
      </dgm:t>
    </dgm:pt>
    <dgm:pt modelId="{4217B25E-6958-4DE4-844F-5D2D5DD3B96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Capa de Infraestructura y Soporte</a:t>
          </a:r>
        </a:p>
      </dgm:t>
    </dgm:pt>
    <dgm:pt modelId="{47D794FC-8BCB-482A-9975-C8FA5B30714D}" type="parTrans" cxnId="{DC8B378B-0AED-4901-9F9A-7DBEC6275104}">
      <dgm:prSet/>
      <dgm:spPr/>
      <dgm:t>
        <a:bodyPr/>
        <a:lstStyle/>
        <a:p>
          <a:endParaRPr lang="en-US"/>
        </a:p>
      </dgm:t>
    </dgm:pt>
    <dgm:pt modelId="{2F046FA2-7705-4E0B-B666-071C0B88C9D0}" type="sibTrans" cxnId="{DC8B378B-0AED-4901-9F9A-7DBEC6275104}">
      <dgm:prSet/>
      <dgm:spPr/>
      <dgm:t>
        <a:bodyPr/>
        <a:lstStyle/>
        <a:p>
          <a:endParaRPr lang="en-US"/>
        </a:p>
      </dgm:t>
    </dgm:pt>
    <dgm:pt modelId="{969763B3-CB4D-4D0F-9201-019C4B2C3D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Despliegue</a:t>
          </a:r>
          <a:r>
            <a:rPr lang="en-US" dirty="0"/>
            <a:t> de Sistema con Railway y Netlify, </a:t>
          </a:r>
          <a:r>
            <a:rPr lang="en-US" dirty="0" err="1"/>
            <a:t>disponibilidad</a:t>
          </a:r>
          <a:r>
            <a:rPr lang="en-US" dirty="0"/>
            <a:t> y </a:t>
          </a:r>
          <a:r>
            <a:rPr lang="en-US" dirty="0" err="1"/>
            <a:t>soporte</a:t>
          </a:r>
          <a:endParaRPr lang="en-US" dirty="0"/>
        </a:p>
      </dgm:t>
    </dgm:pt>
    <dgm:pt modelId="{2505F6E5-8392-4A4D-9FAD-C8036DA2BA51}" type="parTrans" cxnId="{FD45E1C4-2354-4323-8CD6-F4FA7A3AFB0E}">
      <dgm:prSet/>
      <dgm:spPr/>
      <dgm:t>
        <a:bodyPr/>
        <a:lstStyle/>
        <a:p>
          <a:endParaRPr lang="en-US"/>
        </a:p>
      </dgm:t>
    </dgm:pt>
    <dgm:pt modelId="{D912DEFB-FABB-44A0-8B76-092B261C9ABE}" type="sibTrans" cxnId="{FD45E1C4-2354-4323-8CD6-F4FA7A3AFB0E}">
      <dgm:prSet/>
      <dgm:spPr/>
      <dgm:t>
        <a:bodyPr/>
        <a:lstStyle/>
        <a:p>
          <a:endParaRPr lang="en-US"/>
        </a:p>
      </dgm:t>
    </dgm:pt>
    <dgm:pt modelId="{9532026A-ADF1-4960-8CD3-EE8DAB47387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Capa de Lógica de Negocio</a:t>
          </a:r>
        </a:p>
      </dgm:t>
    </dgm:pt>
    <dgm:pt modelId="{925C3D1F-0DDD-4752-B6C6-574DDC89985E}" type="sibTrans" cxnId="{A20913A9-32B6-4D1A-9AB0-EE927951383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E3CE8360-F8A3-46AA-83E9-562FD2139B3D}" type="parTrans" cxnId="{A20913A9-32B6-4D1A-9AB0-EE9279513838}">
      <dgm:prSet/>
      <dgm:spPr/>
      <dgm:t>
        <a:bodyPr/>
        <a:lstStyle/>
        <a:p>
          <a:endParaRPr lang="en-US"/>
        </a:p>
      </dgm:t>
    </dgm:pt>
    <dgm:pt modelId="{06AEA26F-B33E-48B9-A184-4FADE4F731ED}" type="pres">
      <dgm:prSet presAssocID="{47E7F978-6B60-4AAF-9FFE-FD7E4381B2B6}" presName="Name0" presStyleCnt="0">
        <dgm:presLayoutVars>
          <dgm:dir/>
          <dgm:animLvl val="lvl"/>
          <dgm:resizeHandles val="exact"/>
        </dgm:presLayoutVars>
      </dgm:prSet>
      <dgm:spPr/>
    </dgm:pt>
    <dgm:pt modelId="{49BD70C2-105A-445C-8B62-355652852BBB}" type="pres">
      <dgm:prSet presAssocID="{B791D840-FD1A-4684-AB3B-11B11A28F947}" presName="linNode" presStyleCnt="0"/>
      <dgm:spPr/>
    </dgm:pt>
    <dgm:pt modelId="{4730BBFB-908B-4D52-B8BF-4A83BCDBA431}" type="pres">
      <dgm:prSet presAssocID="{B791D840-FD1A-4684-AB3B-11B11A28F947}" presName="parentText" presStyleLbl="node1" presStyleIdx="0" presStyleCnt="4" custScaleX="86788" custScaleY="64049">
        <dgm:presLayoutVars>
          <dgm:chMax val="1"/>
          <dgm:bulletEnabled val="1"/>
        </dgm:presLayoutVars>
      </dgm:prSet>
      <dgm:spPr/>
    </dgm:pt>
    <dgm:pt modelId="{BB585BD2-2C85-4AE7-8E5B-7C9E2FAA3F96}" type="pres">
      <dgm:prSet presAssocID="{B791D840-FD1A-4684-AB3B-11B11A28F947}" presName="descendantText" presStyleLbl="alignAccFollowNode1" presStyleIdx="0" presStyleCnt="4" custScaleX="102704" custScaleY="67424">
        <dgm:presLayoutVars>
          <dgm:bulletEnabled val="1"/>
        </dgm:presLayoutVars>
      </dgm:prSet>
      <dgm:spPr/>
    </dgm:pt>
    <dgm:pt modelId="{5D0B6523-702D-43FC-B33B-160631A524F9}" type="pres">
      <dgm:prSet presAssocID="{B4348858-405D-4643-B68B-1987D7811BD6}" presName="sp" presStyleCnt="0"/>
      <dgm:spPr/>
    </dgm:pt>
    <dgm:pt modelId="{11C4D016-8196-462C-BB6C-1F751EAF6E7E}" type="pres">
      <dgm:prSet presAssocID="{9532026A-ADF1-4960-8CD3-EE8DAB47387C}" presName="linNode" presStyleCnt="0"/>
      <dgm:spPr/>
    </dgm:pt>
    <dgm:pt modelId="{D48F34FF-A24E-4ED4-9066-55DB62AB8ADB}" type="pres">
      <dgm:prSet presAssocID="{9532026A-ADF1-4960-8CD3-EE8DAB47387C}" presName="parentText" presStyleLbl="node1" presStyleIdx="1" presStyleCnt="4" custScaleX="86788" custScaleY="64049">
        <dgm:presLayoutVars>
          <dgm:chMax val="1"/>
          <dgm:bulletEnabled val="1"/>
        </dgm:presLayoutVars>
      </dgm:prSet>
      <dgm:spPr/>
    </dgm:pt>
    <dgm:pt modelId="{96AD9D8C-059A-4F12-B53D-877D2C5E4ED0}" type="pres">
      <dgm:prSet presAssocID="{9532026A-ADF1-4960-8CD3-EE8DAB47387C}" presName="descendantText" presStyleLbl="alignAccFollowNode1" presStyleIdx="1" presStyleCnt="4" custScaleX="102704" custScaleY="67424">
        <dgm:presLayoutVars>
          <dgm:bulletEnabled val="1"/>
        </dgm:presLayoutVars>
      </dgm:prSet>
      <dgm:spPr/>
    </dgm:pt>
    <dgm:pt modelId="{6E5081BF-FC45-43E7-89FE-77E81C349F10}" type="pres">
      <dgm:prSet presAssocID="{925C3D1F-0DDD-4752-B6C6-574DDC89985E}" presName="sp" presStyleCnt="0"/>
      <dgm:spPr/>
    </dgm:pt>
    <dgm:pt modelId="{CB1DD8B2-8C65-4AEB-9CCB-3153018D3D63}" type="pres">
      <dgm:prSet presAssocID="{8DB84D11-4722-4AE1-93C6-ABC926E3CAD1}" presName="linNode" presStyleCnt="0"/>
      <dgm:spPr/>
    </dgm:pt>
    <dgm:pt modelId="{BE42BBA2-F8F8-45EF-918E-322DC7DCC893}" type="pres">
      <dgm:prSet presAssocID="{8DB84D11-4722-4AE1-93C6-ABC926E3CAD1}" presName="parentText" presStyleLbl="node1" presStyleIdx="2" presStyleCnt="4" custScaleX="86788" custScaleY="64049">
        <dgm:presLayoutVars>
          <dgm:chMax val="1"/>
          <dgm:bulletEnabled val="1"/>
        </dgm:presLayoutVars>
      </dgm:prSet>
      <dgm:spPr/>
    </dgm:pt>
    <dgm:pt modelId="{49CA999D-410D-4112-B9DD-E0AAEC5267CC}" type="pres">
      <dgm:prSet presAssocID="{8DB84D11-4722-4AE1-93C6-ABC926E3CAD1}" presName="descendantText" presStyleLbl="alignAccFollowNode1" presStyleIdx="2" presStyleCnt="4" custScaleX="102704" custScaleY="67424">
        <dgm:presLayoutVars>
          <dgm:bulletEnabled val="1"/>
        </dgm:presLayoutVars>
      </dgm:prSet>
      <dgm:spPr/>
    </dgm:pt>
    <dgm:pt modelId="{2E2CD432-CEB0-4DBD-A5D9-B5D4D5E8E39B}" type="pres">
      <dgm:prSet presAssocID="{785EFF0C-6989-4E6E-8625-D071820F9FF7}" presName="sp" presStyleCnt="0"/>
      <dgm:spPr/>
    </dgm:pt>
    <dgm:pt modelId="{4BDB65B7-A831-4BA0-BDC6-4064BB6220ED}" type="pres">
      <dgm:prSet presAssocID="{4217B25E-6958-4DE4-844F-5D2D5DD3B969}" presName="linNode" presStyleCnt="0"/>
      <dgm:spPr/>
    </dgm:pt>
    <dgm:pt modelId="{773659B3-A914-45FB-BC72-E2780BC65762}" type="pres">
      <dgm:prSet presAssocID="{4217B25E-6958-4DE4-844F-5D2D5DD3B969}" presName="parentText" presStyleLbl="node1" presStyleIdx="3" presStyleCnt="4" custScaleX="86788" custScaleY="64049">
        <dgm:presLayoutVars>
          <dgm:chMax val="1"/>
          <dgm:bulletEnabled val="1"/>
        </dgm:presLayoutVars>
      </dgm:prSet>
      <dgm:spPr/>
    </dgm:pt>
    <dgm:pt modelId="{E993D7BC-A591-4927-BD9A-2F52ECB65D92}" type="pres">
      <dgm:prSet presAssocID="{4217B25E-6958-4DE4-844F-5D2D5DD3B969}" presName="descendantText" presStyleLbl="alignAccFollowNode1" presStyleIdx="3" presStyleCnt="4" custScaleX="102704" custScaleY="67424">
        <dgm:presLayoutVars>
          <dgm:bulletEnabled val="1"/>
        </dgm:presLayoutVars>
      </dgm:prSet>
      <dgm:spPr/>
    </dgm:pt>
  </dgm:ptLst>
  <dgm:cxnLst>
    <dgm:cxn modelId="{EF68731C-27A7-4695-81A2-E7FBC4029A92}" type="presOf" srcId="{4217B25E-6958-4DE4-844F-5D2D5DD3B969}" destId="{773659B3-A914-45FB-BC72-E2780BC65762}" srcOrd="0" destOrd="0" presId="urn:microsoft.com/office/officeart/2005/8/layout/vList5"/>
    <dgm:cxn modelId="{3D81321F-5B30-470E-8FF1-80376B8151BB}" type="presOf" srcId="{969763B3-CB4D-4D0F-9201-019C4B2C3D89}" destId="{E993D7BC-A591-4927-BD9A-2F52ECB65D92}" srcOrd="0" destOrd="0" presId="urn:microsoft.com/office/officeart/2005/8/layout/vList5"/>
    <dgm:cxn modelId="{E0BF971F-FFE2-4DB0-848F-CF87FA23DF95}" srcId="{8DB84D11-4722-4AE1-93C6-ABC926E3CAD1}" destId="{3A20F235-1EB7-43D4-9A01-FADB39C31431}" srcOrd="0" destOrd="0" parTransId="{4598029C-E562-4762-B835-C9B3F8324B59}" sibTransId="{B06C2B6D-BE1A-4F63-9CA9-C7D5694DF65D}"/>
    <dgm:cxn modelId="{9A1C2F36-9869-4786-AF3A-DA44870BBA98}" type="presOf" srcId="{3D9B34A1-D9DC-4DE7-B6A9-BED02629666B}" destId="{96AD9D8C-059A-4F12-B53D-877D2C5E4ED0}" srcOrd="0" destOrd="0" presId="urn:microsoft.com/office/officeart/2005/8/layout/vList5"/>
    <dgm:cxn modelId="{1FC8C465-61E4-4E60-BE7A-4D52FA936B02}" srcId="{9532026A-ADF1-4960-8CD3-EE8DAB47387C}" destId="{3D9B34A1-D9DC-4DE7-B6A9-BED02629666B}" srcOrd="0" destOrd="0" parTransId="{1795E4F5-BDFD-429F-96F2-E3A12D38CC93}" sibTransId="{46F147A6-92E3-47FC-A3E5-3BCEEF181241}"/>
    <dgm:cxn modelId="{AC032D6B-1DE9-434D-8CA3-490D016FFAB3}" type="presOf" srcId="{665560FE-E487-41C4-9449-E7A50E011884}" destId="{BB585BD2-2C85-4AE7-8E5B-7C9E2FAA3F96}" srcOrd="0" destOrd="0" presId="urn:microsoft.com/office/officeart/2005/8/layout/vList5"/>
    <dgm:cxn modelId="{4020298B-DA20-4B57-98F5-9FC0391BCD55}" srcId="{47E7F978-6B60-4AAF-9FFE-FD7E4381B2B6}" destId="{8DB84D11-4722-4AE1-93C6-ABC926E3CAD1}" srcOrd="2" destOrd="0" parTransId="{23C86876-11E8-4A65-B5EA-B9273176BF67}" sibTransId="{785EFF0C-6989-4E6E-8625-D071820F9FF7}"/>
    <dgm:cxn modelId="{DC8B378B-0AED-4901-9F9A-7DBEC6275104}" srcId="{47E7F978-6B60-4AAF-9FFE-FD7E4381B2B6}" destId="{4217B25E-6958-4DE4-844F-5D2D5DD3B969}" srcOrd="3" destOrd="0" parTransId="{47D794FC-8BCB-482A-9975-C8FA5B30714D}" sibTransId="{2F046FA2-7705-4E0B-B666-071C0B88C9D0}"/>
    <dgm:cxn modelId="{1BB9DA93-0192-4EF7-87CE-E0CCAD3D964D}" type="presOf" srcId="{3A20F235-1EB7-43D4-9A01-FADB39C31431}" destId="{49CA999D-410D-4112-B9DD-E0AAEC5267CC}" srcOrd="0" destOrd="0" presId="urn:microsoft.com/office/officeart/2005/8/layout/vList5"/>
    <dgm:cxn modelId="{B1694596-87BF-41CC-AF98-779D18F35914}" type="presOf" srcId="{9532026A-ADF1-4960-8CD3-EE8DAB47387C}" destId="{D48F34FF-A24E-4ED4-9066-55DB62AB8ADB}" srcOrd="0" destOrd="0" presId="urn:microsoft.com/office/officeart/2005/8/layout/vList5"/>
    <dgm:cxn modelId="{45CEEBA1-4407-49E8-9219-DA676B68D78F}" type="presOf" srcId="{47E7F978-6B60-4AAF-9FFE-FD7E4381B2B6}" destId="{06AEA26F-B33E-48B9-A184-4FADE4F731ED}" srcOrd="0" destOrd="0" presId="urn:microsoft.com/office/officeart/2005/8/layout/vList5"/>
    <dgm:cxn modelId="{1EEE40A3-33D9-48B8-B119-9112FD356ACA}" srcId="{47E7F978-6B60-4AAF-9FFE-FD7E4381B2B6}" destId="{B791D840-FD1A-4684-AB3B-11B11A28F947}" srcOrd="0" destOrd="0" parTransId="{C972C317-8389-4480-BEC6-1E2C4A4D1C3C}" sibTransId="{B4348858-405D-4643-B68B-1987D7811BD6}"/>
    <dgm:cxn modelId="{A20913A9-32B6-4D1A-9AB0-EE9279513838}" srcId="{47E7F978-6B60-4AAF-9FFE-FD7E4381B2B6}" destId="{9532026A-ADF1-4960-8CD3-EE8DAB47387C}" srcOrd="1" destOrd="0" parTransId="{E3CE8360-F8A3-46AA-83E9-562FD2139B3D}" sibTransId="{925C3D1F-0DDD-4752-B6C6-574DDC89985E}"/>
    <dgm:cxn modelId="{0CC7C3B6-0B63-4ED7-BF53-F195ACD896AC}" srcId="{B791D840-FD1A-4684-AB3B-11B11A28F947}" destId="{665560FE-E487-41C4-9449-E7A50E011884}" srcOrd="0" destOrd="0" parTransId="{DCDEC997-4A22-4292-B20C-57EB19B4567F}" sibTransId="{7D2B799C-9F62-46D1-910B-1970CC1485A2}"/>
    <dgm:cxn modelId="{FD45E1C4-2354-4323-8CD6-F4FA7A3AFB0E}" srcId="{4217B25E-6958-4DE4-844F-5D2D5DD3B969}" destId="{969763B3-CB4D-4D0F-9201-019C4B2C3D89}" srcOrd="0" destOrd="0" parTransId="{2505F6E5-8392-4A4D-9FAD-C8036DA2BA51}" sibTransId="{D912DEFB-FABB-44A0-8B76-092B261C9ABE}"/>
    <dgm:cxn modelId="{E462C8CB-557F-4F08-8F67-7CA38D059E5E}" type="presOf" srcId="{8DB84D11-4722-4AE1-93C6-ABC926E3CAD1}" destId="{BE42BBA2-F8F8-45EF-918E-322DC7DCC893}" srcOrd="0" destOrd="0" presId="urn:microsoft.com/office/officeart/2005/8/layout/vList5"/>
    <dgm:cxn modelId="{A34E8CE8-83FC-463D-9EB0-346C75ED3282}" type="presOf" srcId="{B791D840-FD1A-4684-AB3B-11B11A28F947}" destId="{4730BBFB-908B-4D52-B8BF-4A83BCDBA431}" srcOrd="0" destOrd="0" presId="urn:microsoft.com/office/officeart/2005/8/layout/vList5"/>
    <dgm:cxn modelId="{7990E35B-3E37-4E47-93EF-9D8601F3F020}" type="presParOf" srcId="{06AEA26F-B33E-48B9-A184-4FADE4F731ED}" destId="{49BD70C2-105A-445C-8B62-355652852BBB}" srcOrd="0" destOrd="0" presId="urn:microsoft.com/office/officeart/2005/8/layout/vList5"/>
    <dgm:cxn modelId="{30E60C99-CA5C-43DE-B9C1-FB36343D78E7}" type="presParOf" srcId="{49BD70C2-105A-445C-8B62-355652852BBB}" destId="{4730BBFB-908B-4D52-B8BF-4A83BCDBA431}" srcOrd="0" destOrd="0" presId="urn:microsoft.com/office/officeart/2005/8/layout/vList5"/>
    <dgm:cxn modelId="{BB693CB6-F2B8-483C-93C1-3D1DAF7EB256}" type="presParOf" srcId="{49BD70C2-105A-445C-8B62-355652852BBB}" destId="{BB585BD2-2C85-4AE7-8E5B-7C9E2FAA3F96}" srcOrd="1" destOrd="0" presId="urn:microsoft.com/office/officeart/2005/8/layout/vList5"/>
    <dgm:cxn modelId="{14996BE8-2169-4AC6-AE50-22C6B83EE27C}" type="presParOf" srcId="{06AEA26F-B33E-48B9-A184-4FADE4F731ED}" destId="{5D0B6523-702D-43FC-B33B-160631A524F9}" srcOrd="1" destOrd="0" presId="urn:microsoft.com/office/officeart/2005/8/layout/vList5"/>
    <dgm:cxn modelId="{4FFA8322-0469-4585-B3D2-5A6D4C7829EB}" type="presParOf" srcId="{06AEA26F-B33E-48B9-A184-4FADE4F731ED}" destId="{11C4D016-8196-462C-BB6C-1F751EAF6E7E}" srcOrd="2" destOrd="0" presId="urn:microsoft.com/office/officeart/2005/8/layout/vList5"/>
    <dgm:cxn modelId="{14CDB814-101B-47BD-93B7-D86E0766A7DC}" type="presParOf" srcId="{11C4D016-8196-462C-BB6C-1F751EAF6E7E}" destId="{D48F34FF-A24E-4ED4-9066-55DB62AB8ADB}" srcOrd="0" destOrd="0" presId="urn:microsoft.com/office/officeart/2005/8/layout/vList5"/>
    <dgm:cxn modelId="{94A2390C-7E55-4A49-A7FC-956E2CD7559F}" type="presParOf" srcId="{11C4D016-8196-462C-BB6C-1F751EAF6E7E}" destId="{96AD9D8C-059A-4F12-B53D-877D2C5E4ED0}" srcOrd="1" destOrd="0" presId="urn:microsoft.com/office/officeart/2005/8/layout/vList5"/>
    <dgm:cxn modelId="{393ABBB1-1717-4312-8DCB-58140776EA7B}" type="presParOf" srcId="{06AEA26F-B33E-48B9-A184-4FADE4F731ED}" destId="{6E5081BF-FC45-43E7-89FE-77E81C349F10}" srcOrd="3" destOrd="0" presId="urn:microsoft.com/office/officeart/2005/8/layout/vList5"/>
    <dgm:cxn modelId="{A1150E8B-5ECA-42B9-B9C1-F9ED6E415CAB}" type="presParOf" srcId="{06AEA26F-B33E-48B9-A184-4FADE4F731ED}" destId="{CB1DD8B2-8C65-4AEB-9CCB-3153018D3D63}" srcOrd="4" destOrd="0" presId="urn:microsoft.com/office/officeart/2005/8/layout/vList5"/>
    <dgm:cxn modelId="{16989655-341B-4E6E-9952-2C965D36410A}" type="presParOf" srcId="{CB1DD8B2-8C65-4AEB-9CCB-3153018D3D63}" destId="{BE42BBA2-F8F8-45EF-918E-322DC7DCC893}" srcOrd="0" destOrd="0" presId="urn:microsoft.com/office/officeart/2005/8/layout/vList5"/>
    <dgm:cxn modelId="{C248A8A3-B9AB-4C07-8D65-28ABAA91A4BB}" type="presParOf" srcId="{CB1DD8B2-8C65-4AEB-9CCB-3153018D3D63}" destId="{49CA999D-410D-4112-B9DD-E0AAEC5267CC}" srcOrd="1" destOrd="0" presId="urn:microsoft.com/office/officeart/2005/8/layout/vList5"/>
    <dgm:cxn modelId="{4BFFAB99-A57A-4929-A5EB-0641EA096B0D}" type="presParOf" srcId="{06AEA26F-B33E-48B9-A184-4FADE4F731ED}" destId="{2E2CD432-CEB0-4DBD-A5D9-B5D4D5E8E39B}" srcOrd="5" destOrd="0" presId="urn:microsoft.com/office/officeart/2005/8/layout/vList5"/>
    <dgm:cxn modelId="{002D098A-A112-46BE-8AA5-ECDBABE4CCBC}" type="presParOf" srcId="{06AEA26F-B33E-48B9-A184-4FADE4F731ED}" destId="{4BDB65B7-A831-4BA0-BDC6-4064BB6220ED}" srcOrd="6" destOrd="0" presId="urn:microsoft.com/office/officeart/2005/8/layout/vList5"/>
    <dgm:cxn modelId="{1BBC602A-294C-45EB-A851-88C122C836DA}" type="presParOf" srcId="{4BDB65B7-A831-4BA0-BDC6-4064BB6220ED}" destId="{773659B3-A914-45FB-BC72-E2780BC65762}" srcOrd="0" destOrd="0" presId="urn:microsoft.com/office/officeart/2005/8/layout/vList5"/>
    <dgm:cxn modelId="{18E5B26A-1BF1-4110-A64F-4DC519A59EEA}" type="presParOf" srcId="{4BDB65B7-A831-4BA0-BDC6-4064BB6220ED}" destId="{E993D7BC-A591-4927-BD9A-2F52ECB65D9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2DA9B-22EA-445E-93E5-AB293B7FFD18}">
      <dsp:nvSpPr>
        <dsp:cNvPr id="0" name=""/>
        <dsp:cNvSpPr/>
      </dsp:nvSpPr>
      <dsp:spPr>
        <a:xfrm>
          <a:off x="-50983" y="0"/>
          <a:ext cx="4106978" cy="8988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dirty="0"/>
            <a:t>PepsiCo, fundada en 1965</a:t>
          </a:r>
          <a:endParaRPr lang="en-US" sz="2000" kern="1200" dirty="0"/>
        </a:p>
      </dsp:txBody>
      <dsp:txXfrm>
        <a:off x="-24656" y="26327"/>
        <a:ext cx="3009162" cy="846227"/>
      </dsp:txXfrm>
    </dsp:sp>
    <dsp:sp modelId="{9BDA5686-49A1-49E4-AE6A-28D96702957B}">
      <dsp:nvSpPr>
        <dsp:cNvPr id="0" name=""/>
        <dsp:cNvSpPr/>
      </dsp:nvSpPr>
      <dsp:spPr>
        <a:xfrm>
          <a:off x="377863" y="1062314"/>
          <a:ext cx="3903044" cy="898881"/>
        </a:xfrm>
        <a:prstGeom prst="roundRect">
          <a:avLst>
            <a:gd name="adj" fmla="val 10000"/>
          </a:avLst>
        </a:prstGeom>
        <a:solidFill>
          <a:schemeClr val="accent4">
            <a:hueOff val="-5306312"/>
            <a:satOff val="13118"/>
            <a:lumOff val="73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/>
            <a:t>Producción y venta de alimentos</a:t>
          </a:r>
          <a:endParaRPr lang="en-US" sz="2000" kern="1200"/>
        </a:p>
      </dsp:txBody>
      <dsp:txXfrm>
        <a:off x="404190" y="1088641"/>
        <a:ext cx="2939237" cy="846227"/>
      </dsp:txXfrm>
    </dsp:sp>
    <dsp:sp modelId="{6826A25B-D6B3-423A-9829-85C844A9DC3F}">
      <dsp:nvSpPr>
        <dsp:cNvPr id="0" name=""/>
        <dsp:cNvSpPr/>
      </dsp:nvSpPr>
      <dsp:spPr>
        <a:xfrm>
          <a:off x="699864" y="2124628"/>
          <a:ext cx="3903044" cy="898881"/>
        </a:xfrm>
        <a:prstGeom prst="roundRect">
          <a:avLst>
            <a:gd name="adj" fmla="val 10000"/>
          </a:avLst>
        </a:prstGeom>
        <a:solidFill>
          <a:schemeClr val="accent4">
            <a:hueOff val="-10612624"/>
            <a:satOff val="26235"/>
            <a:lumOff val="146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/>
            <a:t>Automatización del funcionamiento del taller</a:t>
          </a:r>
          <a:endParaRPr lang="en-US" sz="2000" kern="1200"/>
        </a:p>
      </dsp:txBody>
      <dsp:txXfrm>
        <a:off x="726191" y="2150955"/>
        <a:ext cx="2944116" cy="846227"/>
      </dsp:txXfrm>
    </dsp:sp>
    <dsp:sp modelId="{6911AD03-01EE-4446-A9AB-92FCCCA796F0}">
      <dsp:nvSpPr>
        <dsp:cNvPr id="0" name=""/>
        <dsp:cNvSpPr/>
      </dsp:nvSpPr>
      <dsp:spPr>
        <a:xfrm>
          <a:off x="1026744" y="3186942"/>
          <a:ext cx="3903044" cy="898881"/>
        </a:xfrm>
        <a:prstGeom prst="roundRect">
          <a:avLst>
            <a:gd name="adj" fmla="val 10000"/>
          </a:avLst>
        </a:prstGeom>
        <a:solidFill>
          <a:schemeClr val="accent4">
            <a:hueOff val="-15918935"/>
            <a:satOff val="39353"/>
            <a:lumOff val="2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000" kern="1200" dirty="0"/>
            <a:t>Aporte/mejora en los procesos</a:t>
          </a:r>
          <a:endParaRPr lang="en-US" sz="2000" kern="1200" dirty="0"/>
        </a:p>
      </dsp:txBody>
      <dsp:txXfrm>
        <a:off x="1053071" y="3213269"/>
        <a:ext cx="2939237" cy="846227"/>
      </dsp:txXfrm>
    </dsp:sp>
    <dsp:sp modelId="{F72CADE3-D047-4E6D-85DE-F1D0A5A1DB75}">
      <dsp:nvSpPr>
        <dsp:cNvPr id="0" name=""/>
        <dsp:cNvSpPr/>
      </dsp:nvSpPr>
      <dsp:spPr>
        <a:xfrm>
          <a:off x="3369754" y="688461"/>
          <a:ext cx="584272" cy="584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501215" y="688461"/>
        <a:ext cx="321350" cy="439665"/>
      </dsp:txXfrm>
    </dsp:sp>
    <dsp:sp modelId="{7A51BDBD-C8E4-4B92-B925-D851C0ED71B1}">
      <dsp:nvSpPr>
        <dsp:cNvPr id="0" name=""/>
        <dsp:cNvSpPr/>
      </dsp:nvSpPr>
      <dsp:spPr>
        <a:xfrm>
          <a:off x="3696634" y="1750775"/>
          <a:ext cx="584272" cy="584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7948142"/>
            <a:satOff val="18768"/>
            <a:lumOff val="289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7948142"/>
              <a:satOff val="18768"/>
              <a:lumOff val="28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3828095" y="1750775"/>
        <a:ext cx="321350" cy="439665"/>
      </dsp:txXfrm>
    </dsp:sp>
    <dsp:sp modelId="{33D23584-3AC5-4D7E-B116-BD9B1684BE33}">
      <dsp:nvSpPr>
        <dsp:cNvPr id="0" name=""/>
        <dsp:cNvSpPr/>
      </dsp:nvSpPr>
      <dsp:spPr>
        <a:xfrm>
          <a:off x="4018635" y="2813089"/>
          <a:ext cx="584272" cy="584272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15896285"/>
            <a:satOff val="37536"/>
            <a:lumOff val="579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5896285"/>
              <a:satOff val="37536"/>
              <a:lumOff val="57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150096" y="2813089"/>
        <a:ext cx="321350" cy="439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57CBF-7E7A-40B2-84FF-2A04962AA699}">
      <dsp:nvSpPr>
        <dsp:cNvPr id="0" name=""/>
        <dsp:cNvSpPr/>
      </dsp:nvSpPr>
      <dsp:spPr>
        <a:xfrm>
          <a:off x="0" y="1552"/>
          <a:ext cx="6627924" cy="7866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D20CA-EE92-4185-BAD1-848309AAA53D}">
      <dsp:nvSpPr>
        <dsp:cNvPr id="0" name=""/>
        <dsp:cNvSpPr/>
      </dsp:nvSpPr>
      <dsp:spPr>
        <a:xfrm>
          <a:off x="237974" y="178558"/>
          <a:ext cx="432681" cy="4326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86DA1-553A-4733-92E4-7F91132A9AE3}">
      <dsp:nvSpPr>
        <dsp:cNvPr id="0" name=""/>
        <dsp:cNvSpPr/>
      </dsp:nvSpPr>
      <dsp:spPr>
        <a:xfrm>
          <a:off x="908630" y="1552"/>
          <a:ext cx="5719293" cy="786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58" tIns="83258" rIns="83258" bIns="832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Registrar la entrada del vehículo, generar una orden de trabajo, aprobarla y asignarla a un mecánico.</a:t>
          </a:r>
          <a:endParaRPr lang="en-US" sz="2000" kern="1200" dirty="0"/>
        </a:p>
      </dsp:txBody>
      <dsp:txXfrm>
        <a:off x="908630" y="1552"/>
        <a:ext cx="5719293" cy="786692"/>
      </dsp:txXfrm>
    </dsp:sp>
    <dsp:sp modelId="{01F4A9A1-DFCE-482B-8089-5352E989ED54}">
      <dsp:nvSpPr>
        <dsp:cNvPr id="0" name=""/>
        <dsp:cNvSpPr/>
      </dsp:nvSpPr>
      <dsp:spPr>
        <a:xfrm>
          <a:off x="0" y="984918"/>
          <a:ext cx="6627924" cy="7866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52397E-B059-469E-AD4D-9F49C93324D4}">
      <dsp:nvSpPr>
        <dsp:cNvPr id="0" name=""/>
        <dsp:cNvSpPr/>
      </dsp:nvSpPr>
      <dsp:spPr>
        <a:xfrm>
          <a:off x="237974" y="1161924"/>
          <a:ext cx="432681" cy="4326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0A257-5A5D-40F0-91E5-57C3AD3BF1E4}">
      <dsp:nvSpPr>
        <dsp:cNvPr id="0" name=""/>
        <dsp:cNvSpPr/>
      </dsp:nvSpPr>
      <dsp:spPr>
        <a:xfrm>
          <a:off x="908630" y="984918"/>
          <a:ext cx="5719293" cy="786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58" tIns="83258" rIns="83258" bIns="832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Controlar la salida del vehículo al finalizar el proceso.</a:t>
          </a:r>
          <a:endParaRPr lang="en-US" sz="2000" kern="1200" dirty="0"/>
        </a:p>
      </dsp:txBody>
      <dsp:txXfrm>
        <a:off x="908630" y="984918"/>
        <a:ext cx="5719293" cy="786692"/>
      </dsp:txXfrm>
    </dsp:sp>
    <dsp:sp modelId="{CF0C887B-61D9-479F-B440-48F2C5ED958D}">
      <dsp:nvSpPr>
        <dsp:cNvPr id="0" name=""/>
        <dsp:cNvSpPr/>
      </dsp:nvSpPr>
      <dsp:spPr>
        <a:xfrm>
          <a:off x="0" y="1968284"/>
          <a:ext cx="6627924" cy="7866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E2A65-01D7-4650-9DD1-7584AD235906}">
      <dsp:nvSpPr>
        <dsp:cNvPr id="0" name=""/>
        <dsp:cNvSpPr/>
      </dsp:nvSpPr>
      <dsp:spPr>
        <a:xfrm>
          <a:off x="237974" y="2145290"/>
          <a:ext cx="432681" cy="4326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F0CBC-3A50-4AF8-B9B6-D24249ECEED3}">
      <dsp:nvSpPr>
        <dsp:cNvPr id="0" name=""/>
        <dsp:cNvSpPr/>
      </dsp:nvSpPr>
      <dsp:spPr>
        <a:xfrm>
          <a:off x="908630" y="1968284"/>
          <a:ext cx="5719293" cy="786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58" tIns="83258" rIns="83258" bIns="832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Información se gestiona actualmente con herramientas como Excel, lo que es poco eficiente.</a:t>
          </a:r>
          <a:endParaRPr lang="en-US" sz="2000" kern="1200" dirty="0"/>
        </a:p>
      </dsp:txBody>
      <dsp:txXfrm>
        <a:off x="908630" y="1968284"/>
        <a:ext cx="5719293" cy="786692"/>
      </dsp:txXfrm>
    </dsp:sp>
    <dsp:sp modelId="{981CED69-0FD9-49C6-9F4E-31C061D8E92B}">
      <dsp:nvSpPr>
        <dsp:cNvPr id="0" name=""/>
        <dsp:cNvSpPr/>
      </dsp:nvSpPr>
      <dsp:spPr>
        <a:xfrm>
          <a:off x="0" y="2951650"/>
          <a:ext cx="6627924" cy="7866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CED41-9DC5-4996-9D94-5BCFA5F0A9AE}">
      <dsp:nvSpPr>
        <dsp:cNvPr id="0" name=""/>
        <dsp:cNvSpPr/>
      </dsp:nvSpPr>
      <dsp:spPr>
        <a:xfrm>
          <a:off x="237974" y="3128656"/>
          <a:ext cx="432681" cy="4326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1404F5-6F2D-43CE-A473-0C585A8E972A}">
      <dsp:nvSpPr>
        <dsp:cNvPr id="0" name=""/>
        <dsp:cNvSpPr/>
      </dsp:nvSpPr>
      <dsp:spPr>
        <a:xfrm>
          <a:off x="908630" y="2951650"/>
          <a:ext cx="5719293" cy="786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258" tIns="83258" rIns="83258" bIns="8325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000" kern="1200" dirty="0"/>
            <a:t>Necesidad de automatizar estos procesos, mejorar la gestión de la información y la comunicación.</a:t>
          </a:r>
          <a:endParaRPr lang="en-US" sz="2000" kern="1200" dirty="0"/>
        </a:p>
      </dsp:txBody>
      <dsp:txXfrm>
        <a:off x="908630" y="2951650"/>
        <a:ext cx="5719293" cy="7866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D76AE9-90A2-4851-BA49-B6FD6E2E95CF}">
      <dsp:nvSpPr>
        <dsp:cNvPr id="0" name=""/>
        <dsp:cNvSpPr/>
      </dsp:nvSpPr>
      <dsp:spPr>
        <a:xfrm>
          <a:off x="683905" y="250074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AF94D-C698-4BC1-90B3-B35D33EDC88F}">
      <dsp:nvSpPr>
        <dsp:cNvPr id="0" name=""/>
        <dsp:cNvSpPr/>
      </dsp:nvSpPr>
      <dsp:spPr>
        <a:xfrm>
          <a:off x="1093405" y="659574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6DCEE-51A3-480E-A4B3-390749CBCC16}">
      <dsp:nvSpPr>
        <dsp:cNvPr id="0" name=""/>
        <dsp:cNvSpPr/>
      </dsp:nvSpPr>
      <dsp:spPr>
        <a:xfrm>
          <a:off x="69655" y="27700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Plataforma Digital</a:t>
          </a:r>
        </a:p>
      </dsp:txBody>
      <dsp:txXfrm>
        <a:off x="69655" y="2770075"/>
        <a:ext cx="3150000" cy="720000"/>
      </dsp:txXfrm>
    </dsp:sp>
    <dsp:sp modelId="{6A953DEB-7DFB-4739-91EB-1FD8537673E4}">
      <dsp:nvSpPr>
        <dsp:cNvPr id="0" name=""/>
        <dsp:cNvSpPr/>
      </dsp:nvSpPr>
      <dsp:spPr>
        <a:xfrm>
          <a:off x="4385155" y="30294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5BBA9-2A5C-4EAD-AAFB-DA13DDA9A9AE}">
      <dsp:nvSpPr>
        <dsp:cNvPr id="0" name=""/>
        <dsp:cNvSpPr/>
      </dsp:nvSpPr>
      <dsp:spPr>
        <a:xfrm>
          <a:off x="4315531" y="197209"/>
          <a:ext cx="2060748" cy="213296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0F62F5-E465-47A7-8BB5-E43138490113}">
      <dsp:nvSpPr>
        <dsp:cNvPr id="0" name=""/>
        <dsp:cNvSpPr/>
      </dsp:nvSpPr>
      <dsp:spPr>
        <a:xfrm>
          <a:off x="3770905" y="2822940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400" u="none" kern="1200" dirty="0"/>
            <a:t>Gestión de taller mecánico</a:t>
          </a:r>
          <a:endParaRPr lang="en-US" sz="2400" u="none" kern="1200" dirty="0"/>
        </a:p>
      </dsp:txBody>
      <dsp:txXfrm>
        <a:off x="3770905" y="2822940"/>
        <a:ext cx="3150000" cy="720000"/>
      </dsp:txXfrm>
    </dsp:sp>
    <dsp:sp modelId="{2381FD17-4FEC-40C5-B7B3-00286D624B16}">
      <dsp:nvSpPr>
        <dsp:cNvPr id="0" name=""/>
        <dsp:cNvSpPr/>
      </dsp:nvSpPr>
      <dsp:spPr>
        <a:xfrm>
          <a:off x="8086406" y="250074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72625-9F23-4539-8777-6D384471AEEC}">
      <dsp:nvSpPr>
        <dsp:cNvPr id="0" name=""/>
        <dsp:cNvSpPr/>
      </dsp:nvSpPr>
      <dsp:spPr>
        <a:xfrm>
          <a:off x="8495906" y="659574"/>
          <a:ext cx="1102500" cy="110250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C8BFB-21EB-42C9-991B-248FD15F713E}">
      <dsp:nvSpPr>
        <dsp:cNvPr id="0" name=""/>
        <dsp:cNvSpPr/>
      </dsp:nvSpPr>
      <dsp:spPr>
        <a:xfrm>
          <a:off x="7472156" y="27700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2400" u="none" kern="1200" dirty="0"/>
            <a:t>Escalable</a:t>
          </a:r>
          <a:endParaRPr lang="en-US" sz="2400" u="none" kern="1200" dirty="0"/>
        </a:p>
      </dsp:txBody>
      <dsp:txXfrm>
        <a:off x="7472156" y="2770075"/>
        <a:ext cx="315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69590-14C0-412B-A977-2CF33F9E11E3}">
      <dsp:nvSpPr>
        <dsp:cNvPr id="0" name=""/>
        <dsp:cNvSpPr/>
      </dsp:nvSpPr>
      <dsp:spPr>
        <a:xfrm>
          <a:off x="801" y="862120"/>
          <a:ext cx="3124180" cy="18745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900" kern="1200" dirty="0"/>
            <a:t>Registrar ingreso del vehículo</a:t>
          </a:r>
          <a:endParaRPr lang="es-CL" sz="3900" kern="1200" dirty="0"/>
        </a:p>
      </dsp:txBody>
      <dsp:txXfrm>
        <a:off x="801" y="862120"/>
        <a:ext cx="3124180" cy="1874508"/>
      </dsp:txXfrm>
    </dsp:sp>
    <dsp:sp modelId="{75191907-3F1B-4962-B9CE-AFFD32B56D44}">
      <dsp:nvSpPr>
        <dsp:cNvPr id="0" name=""/>
        <dsp:cNvSpPr/>
      </dsp:nvSpPr>
      <dsp:spPr>
        <a:xfrm>
          <a:off x="3437399" y="862120"/>
          <a:ext cx="3124180" cy="18745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900" kern="1200" dirty="0"/>
            <a:t>Registrar salida del vehículo</a:t>
          </a:r>
          <a:endParaRPr lang="es-CL" sz="3900" kern="1200" dirty="0"/>
        </a:p>
      </dsp:txBody>
      <dsp:txXfrm>
        <a:off x="3437399" y="862120"/>
        <a:ext cx="3124180" cy="18745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69590-14C0-412B-A977-2CF33F9E11E3}">
      <dsp:nvSpPr>
        <dsp:cNvPr id="0" name=""/>
        <dsp:cNvSpPr/>
      </dsp:nvSpPr>
      <dsp:spPr>
        <a:xfrm>
          <a:off x="801" y="862120"/>
          <a:ext cx="3124180" cy="18745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5000" kern="1200" dirty="0"/>
            <a:t>Visualizar ingresos</a:t>
          </a:r>
          <a:endParaRPr lang="es-CL" sz="5000" kern="1200" dirty="0"/>
        </a:p>
      </dsp:txBody>
      <dsp:txXfrm>
        <a:off x="801" y="862120"/>
        <a:ext cx="3124180" cy="1874508"/>
      </dsp:txXfrm>
    </dsp:sp>
    <dsp:sp modelId="{75191907-3F1B-4962-B9CE-AFFD32B56D44}">
      <dsp:nvSpPr>
        <dsp:cNvPr id="0" name=""/>
        <dsp:cNvSpPr/>
      </dsp:nvSpPr>
      <dsp:spPr>
        <a:xfrm>
          <a:off x="3437399" y="862120"/>
          <a:ext cx="3124180" cy="18745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5000" kern="1200" dirty="0"/>
            <a:t>Crear una OT</a:t>
          </a:r>
          <a:endParaRPr lang="es-CL" sz="5000" kern="1200" dirty="0"/>
        </a:p>
      </dsp:txBody>
      <dsp:txXfrm>
        <a:off x="3437399" y="862120"/>
        <a:ext cx="3124180" cy="18745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69590-14C0-412B-A977-2CF33F9E11E3}">
      <dsp:nvSpPr>
        <dsp:cNvPr id="0" name=""/>
        <dsp:cNvSpPr/>
      </dsp:nvSpPr>
      <dsp:spPr>
        <a:xfrm>
          <a:off x="377625" y="1929"/>
          <a:ext cx="2765300" cy="1659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500" kern="1200" dirty="0"/>
            <a:t>Asignar OT a mecánico</a:t>
          </a:r>
          <a:endParaRPr lang="es-CL" sz="3500" kern="1200" dirty="0"/>
        </a:p>
      </dsp:txBody>
      <dsp:txXfrm>
        <a:off x="377625" y="1929"/>
        <a:ext cx="2765300" cy="1659180"/>
      </dsp:txXfrm>
    </dsp:sp>
    <dsp:sp modelId="{75191907-3F1B-4962-B9CE-AFFD32B56D44}">
      <dsp:nvSpPr>
        <dsp:cNvPr id="0" name=""/>
        <dsp:cNvSpPr/>
      </dsp:nvSpPr>
      <dsp:spPr>
        <a:xfrm>
          <a:off x="3419455" y="1929"/>
          <a:ext cx="2765300" cy="1659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500" kern="1200" dirty="0"/>
            <a:t>Aprobar o rechazar OT terminada</a:t>
          </a:r>
          <a:endParaRPr lang="es-CL" sz="3500" kern="1200" dirty="0"/>
        </a:p>
      </dsp:txBody>
      <dsp:txXfrm>
        <a:off x="3419455" y="1929"/>
        <a:ext cx="2765300" cy="1659180"/>
      </dsp:txXfrm>
    </dsp:sp>
    <dsp:sp modelId="{5322152C-93FE-4D08-94F8-C68FCD2157BE}">
      <dsp:nvSpPr>
        <dsp:cNvPr id="0" name=""/>
        <dsp:cNvSpPr/>
      </dsp:nvSpPr>
      <dsp:spPr>
        <a:xfrm>
          <a:off x="1898540" y="1937640"/>
          <a:ext cx="2765300" cy="1659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500" kern="1200" dirty="0"/>
            <a:t>Ver OT</a:t>
          </a:r>
          <a:endParaRPr lang="es-CL" sz="3500" kern="1200" dirty="0"/>
        </a:p>
      </dsp:txBody>
      <dsp:txXfrm>
        <a:off x="1898540" y="1937640"/>
        <a:ext cx="2765300" cy="16591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69590-14C0-412B-A977-2CF33F9E11E3}">
      <dsp:nvSpPr>
        <dsp:cNvPr id="0" name=""/>
        <dsp:cNvSpPr/>
      </dsp:nvSpPr>
      <dsp:spPr>
        <a:xfrm>
          <a:off x="377625" y="1929"/>
          <a:ext cx="2765300" cy="1659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100" kern="1200" dirty="0"/>
            <a:t>Gestiona el trabajo en la OT</a:t>
          </a:r>
          <a:endParaRPr lang="es-CL" sz="2100" kern="1200" dirty="0"/>
        </a:p>
      </dsp:txBody>
      <dsp:txXfrm>
        <a:off x="377625" y="1929"/>
        <a:ext cx="2765300" cy="1659180"/>
      </dsp:txXfrm>
    </dsp:sp>
    <dsp:sp modelId="{75191907-3F1B-4962-B9CE-AFFD32B56D44}">
      <dsp:nvSpPr>
        <dsp:cNvPr id="0" name=""/>
        <dsp:cNvSpPr/>
      </dsp:nvSpPr>
      <dsp:spPr>
        <a:xfrm>
          <a:off x="3419455" y="1929"/>
          <a:ext cx="2765300" cy="1659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100" kern="1200" dirty="0"/>
            <a:t>Gestiona los repuestos necesarios en la OT</a:t>
          </a:r>
          <a:endParaRPr lang="es-CL" sz="2100" kern="1200" dirty="0"/>
        </a:p>
      </dsp:txBody>
      <dsp:txXfrm>
        <a:off x="3419455" y="1929"/>
        <a:ext cx="2765300" cy="1659180"/>
      </dsp:txXfrm>
    </dsp:sp>
    <dsp:sp modelId="{5322152C-93FE-4D08-94F8-C68FCD2157BE}">
      <dsp:nvSpPr>
        <dsp:cNvPr id="0" name=""/>
        <dsp:cNvSpPr/>
      </dsp:nvSpPr>
      <dsp:spPr>
        <a:xfrm>
          <a:off x="1898540" y="1937640"/>
          <a:ext cx="2765300" cy="16591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100" kern="1200" dirty="0"/>
            <a:t>Cerrar/Pausar/Iniciar trabajo.</a:t>
          </a:r>
          <a:endParaRPr lang="es-CL" sz="2100" kern="1200" dirty="0"/>
        </a:p>
      </dsp:txBody>
      <dsp:txXfrm>
        <a:off x="1898540" y="1937640"/>
        <a:ext cx="2765300" cy="16591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85BD2-2C85-4AE7-8E5B-7C9E2FAA3F96}">
      <dsp:nvSpPr>
        <dsp:cNvPr id="0" name=""/>
        <dsp:cNvSpPr/>
      </dsp:nvSpPr>
      <dsp:spPr>
        <a:xfrm rot="5400000">
          <a:off x="3345298" y="-1392795"/>
          <a:ext cx="821875" cy="37624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Interfaz</a:t>
          </a:r>
          <a:r>
            <a:rPr lang="en-US" sz="1600" kern="1200" dirty="0"/>
            <a:t> </a:t>
          </a:r>
          <a:r>
            <a:rPr lang="en-US" sz="1600" kern="1200" dirty="0" err="1"/>
            <a:t>desarrollada</a:t>
          </a:r>
          <a:r>
            <a:rPr lang="en-US" sz="1600" kern="1200" dirty="0"/>
            <a:t> </a:t>
          </a:r>
          <a:r>
            <a:rPr lang="en-US" sz="1600" kern="1200" dirty="0" err="1"/>
            <a:t>en</a:t>
          </a:r>
          <a:r>
            <a:rPr lang="en-US" sz="1600" kern="1200" dirty="0"/>
            <a:t> Angular, </a:t>
          </a:r>
          <a:r>
            <a:rPr lang="en-US" sz="1600" kern="1200" dirty="0" err="1"/>
            <a:t>permitiendo</a:t>
          </a:r>
          <a:r>
            <a:rPr lang="en-US" sz="1600" kern="1200" dirty="0"/>
            <a:t> </a:t>
          </a:r>
          <a:r>
            <a:rPr lang="en-US" sz="1600" kern="1200" dirty="0" err="1"/>
            <a:t>experiencia</a:t>
          </a:r>
          <a:r>
            <a:rPr lang="en-US" sz="1600" kern="1200" dirty="0"/>
            <a:t> web </a:t>
          </a:r>
          <a:r>
            <a:rPr lang="en-US" sz="1600" kern="1200" dirty="0" err="1"/>
            <a:t>dinamica</a:t>
          </a:r>
          <a:r>
            <a:rPr lang="en-US" sz="1600" kern="1200" dirty="0"/>
            <a:t>.</a:t>
          </a:r>
        </a:p>
      </dsp:txBody>
      <dsp:txXfrm rot="-5400000">
        <a:off x="1875007" y="117617"/>
        <a:ext cx="3722338" cy="741633"/>
      </dsp:txXfrm>
    </dsp:sp>
    <dsp:sp modelId="{4730BBFB-908B-4D52-B8BF-4A83BCDBA431}">
      <dsp:nvSpPr>
        <dsp:cNvPr id="0" name=""/>
        <dsp:cNvSpPr/>
      </dsp:nvSpPr>
      <dsp:spPr>
        <a:xfrm>
          <a:off x="86598" y="474"/>
          <a:ext cx="1788408" cy="975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 dirty="0"/>
            <a:t>Capa de Presentación</a:t>
          </a:r>
        </a:p>
      </dsp:txBody>
      <dsp:txXfrm>
        <a:off x="134238" y="48114"/>
        <a:ext cx="1693128" cy="880639"/>
      </dsp:txXfrm>
    </dsp:sp>
    <dsp:sp modelId="{96AD9D8C-059A-4F12-B53D-877D2C5E4ED0}">
      <dsp:nvSpPr>
        <dsp:cNvPr id="0" name=""/>
        <dsp:cNvSpPr/>
      </dsp:nvSpPr>
      <dsp:spPr>
        <a:xfrm rot="5400000">
          <a:off x="3345298" y="-340690"/>
          <a:ext cx="821875" cy="37624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Procesamiento</a:t>
          </a:r>
          <a:r>
            <a:rPr lang="en-US" sz="1600" kern="1200" dirty="0"/>
            <a:t> de </a:t>
          </a:r>
          <a:r>
            <a:rPr lang="en-US" sz="1600" kern="1200" dirty="0" err="1"/>
            <a:t>reglas</a:t>
          </a:r>
          <a:r>
            <a:rPr lang="en-US" sz="1600" kern="1200" dirty="0"/>
            <a:t> y </a:t>
          </a:r>
          <a:r>
            <a:rPr lang="en-US" sz="1600" kern="1200" dirty="0" err="1"/>
            <a:t>servicios</a:t>
          </a:r>
          <a:r>
            <a:rPr lang="en-US" sz="1600" kern="1200" dirty="0"/>
            <a:t> </a:t>
          </a:r>
          <a:r>
            <a:rPr lang="en-US" sz="1600" kern="1200" dirty="0" err="1"/>
            <a:t>usando</a:t>
          </a:r>
          <a:r>
            <a:rPr lang="en-US" sz="1600" kern="1200" dirty="0"/>
            <a:t> Node.js + Express</a:t>
          </a:r>
        </a:p>
      </dsp:txBody>
      <dsp:txXfrm rot="-5400000">
        <a:off x="1875007" y="1169722"/>
        <a:ext cx="3722338" cy="741633"/>
      </dsp:txXfrm>
    </dsp:sp>
    <dsp:sp modelId="{D48F34FF-A24E-4ED4-9066-55DB62AB8ADB}">
      <dsp:nvSpPr>
        <dsp:cNvPr id="0" name=""/>
        <dsp:cNvSpPr/>
      </dsp:nvSpPr>
      <dsp:spPr>
        <a:xfrm>
          <a:off x="86598" y="1052579"/>
          <a:ext cx="1788408" cy="975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Capa de Lógica de Negocio</a:t>
          </a:r>
        </a:p>
      </dsp:txBody>
      <dsp:txXfrm>
        <a:off x="134238" y="1100219"/>
        <a:ext cx="1693128" cy="880639"/>
      </dsp:txXfrm>
    </dsp:sp>
    <dsp:sp modelId="{49CA999D-410D-4112-B9DD-E0AAEC5267CC}">
      <dsp:nvSpPr>
        <dsp:cNvPr id="0" name=""/>
        <dsp:cNvSpPr/>
      </dsp:nvSpPr>
      <dsp:spPr>
        <a:xfrm rot="5400000">
          <a:off x="3345298" y="711414"/>
          <a:ext cx="821875" cy="37624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Gestión</a:t>
          </a:r>
          <a:r>
            <a:rPr lang="en-US" sz="1600" kern="1200" dirty="0"/>
            <a:t> de </a:t>
          </a:r>
          <a:r>
            <a:rPr lang="en-US" sz="1600" kern="1200" dirty="0" err="1"/>
            <a:t>Información</a:t>
          </a:r>
          <a:r>
            <a:rPr lang="en-US" sz="1600" kern="1200" dirty="0"/>
            <a:t> </a:t>
          </a:r>
          <a:r>
            <a:rPr lang="en-US" sz="1600" kern="1200" dirty="0" err="1"/>
            <a:t>mediante</a:t>
          </a:r>
          <a:r>
            <a:rPr lang="en-US" sz="1600" kern="1200" dirty="0"/>
            <a:t> MySQL, </a:t>
          </a:r>
          <a:r>
            <a:rPr lang="en-US" sz="1600" kern="1200" dirty="0" err="1"/>
            <a:t>integridad</a:t>
          </a:r>
          <a:r>
            <a:rPr lang="en-US" sz="1600" kern="1200" dirty="0"/>
            <a:t> y </a:t>
          </a:r>
          <a:r>
            <a:rPr lang="en-US" sz="1600" kern="1200" dirty="0" err="1"/>
            <a:t>rendimiento</a:t>
          </a:r>
          <a:r>
            <a:rPr lang="en-US" sz="1600" kern="1200" dirty="0"/>
            <a:t>.</a:t>
          </a:r>
        </a:p>
      </dsp:txBody>
      <dsp:txXfrm rot="-5400000">
        <a:off x="1875007" y="2221827"/>
        <a:ext cx="3722338" cy="741633"/>
      </dsp:txXfrm>
    </dsp:sp>
    <dsp:sp modelId="{BE42BBA2-F8F8-45EF-918E-322DC7DCC893}">
      <dsp:nvSpPr>
        <dsp:cNvPr id="0" name=""/>
        <dsp:cNvSpPr/>
      </dsp:nvSpPr>
      <dsp:spPr>
        <a:xfrm>
          <a:off x="86598" y="2104684"/>
          <a:ext cx="1788408" cy="975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Capa de Acceso a Datos</a:t>
          </a:r>
        </a:p>
      </dsp:txBody>
      <dsp:txXfrm>
        <a:off x="134238" y="2152324"/>
        <a:ext cx="1693128" cy="880639"/>
      </dsp:txXfrm>
    </dsp:sp>
    <dsp:sp modelId="{E993D7BC-A591-4927-BD9A-2F52ECB65D92}">
      <dsp:nvSpPr>
        <dsp:cNvPr id="0" name=""/>
        <dsp:cNvSpPr/>
      </dsp:nvSpPr>
      <dsp:spPr>
        <a:xfrm rot="5400000">
          <a:off x="3345298" y="1763520"/>
          <a:ext cx="821875" cy="376245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Despliegue</a:t>
          </a:r>
          <a:r>
            <a:rPr lang="en-US" sz="1600" kern="1200" dirty="0"/>
            <a:t> de Sistema con Railway y Netlify, </a:t>
          </a:r>
          <a:r>
            <a:rPr lang="en-US" sz="1600" kern="1200" dirty="0" err="1"/>
            <a:t>disponibilidad</a:t>
          </a:r>
          <a:r>
            <a:rPr lang="en-US" sz="1600" kern="1200" dirty="0"/>
            <a:t> y </a:t>
          </a:r>
          <a:r>
            <a:rPr lang="en-US" sz="1600" kern="1200" dirty="0" err="1"/>
            <a:t>soporte</a:t>
          </a:r>
          <a:endParaRPr lang="en-US" sz="1600" kern="1200" dirty="0"/>
        </a:p>
      </dsp:txBody>
      <dsp:txXfrm rot="-5400000">
        <a:off x="1875007" y="3273933"/>
        <a:ext cx="3722338" cy="741633"/>
      </dsp:txXfrm>
    </dsp:sp>
    <dsp:sp modelId="{773659B3-A914-45FB-BC72-E2780BC65762}">
      <dsp:nvSpPr>
        <dsp:cNvPr id="0" name=""/>
        <dsp:cNvSpPr/>
      </dsp:nvSpPr>
      <dsp:spPr>
        <a:xfrm>
          <a:off x="86598" y="3156789"/>
          <a:ext cx="1788408" cy="9759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kern="1200"/>
            <a:t>Capa de Infraestructura y Soporte</a:t>
          </a:r>
        </a:p>
      </dsp:txBody>
      <dsp:txXfrm>
        <a:off x="134238" y="3204429"/>
        <a:ext cx="1693128" cy="880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1B90E-5930-41C8-9FB6-09489ED38101}" type="datetimeFigureOut">
              <a:rPr lang="es-CL" smtClean="0"/>
              <a:t>02-12-2025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8B150-59DB-4097-99C6-6E66E9B016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06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7320215e8_1_35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00" cy="4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g317320215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8B150-59DB-4097-99C6-6E66E9B016E8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3582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8B150-59DB-4097-99C6-6E66E9B016E8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767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3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0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493" y="-478555"/>
            <a:ext cx="12207441" cy="7336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3">
            <a:alphaModFix/>
          </a:blip>
          <a:srcRect l="1960" t="38419" r="2315" b="365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3"/>
          <p:cNvGrpSpPr/>
          <p:nvPr/>
        </p:nvGrpSpPr>
        <p:grpSpPr>
          <a:xfrm>
            <a:off x="5079358" y="6386296"/>
            <a:ext cx="2362085" cy="203699"/>
            <a:chOff x="8592670" y="10723202"/>
            <a:chExt cx="3894979" cy="335915"/>
          </a:xfrm>
        </p:grpSpPr>
        <p:sp>
          <p:nvSpPr>
            <p:cNvPr id="19" name="Google Shape;19;p13"/>
            <p:cNvSpPr/>
            <p:nvPr/>
          </p:nvSpPr>
          <p:spPr>
            <a:xfrm>
              <a:off x="859267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7B40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3"/>
            <p:cNvSpPr/>
            <p:nvPr/>
          </p:nvSpPr>
          <p:spPr>
            <a:xfrm>
              <a:off x="9037546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D6843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3"/>
            <p:cNvSpPr/>
            <p:nvPr/>
          </p:nvSpPr>
          <p:spPr>
            <a:xfrm>
              <a:off x="9482433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D094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3"/>
            <p:cNvSpPr/>
            <p:nvPr/>
          </p:nvSpPr>
          <p:spPr>
            <a:xfrm>
              <a:off x="9927320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BAC52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3"/>
            <p:cNvSpPr/>
            <p:nvPr/>
          </p:nvSpPr>
          <p:spPr>
            <a:xfrm>
              <a:off x="10372207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3"/>
            <p:cNvSpPr/>
            <p:nvPr/>
          </p:nvSpPr>
          <p:spPr>
            <a:xfrm>
              <a:off x="1081708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2C3E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3"/>
            <p:cNvSpPr/>
            <p:nvPr/>
          </p:nvSpPr>
          <p:spPr>
            <a:xfrm>
              <a:off x="11261981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591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591" y="335602"/>
                  </a:lnTo>
                  <a:lnTo>
                    <a:pt x="335591" y="0"/>
                  </a:lnTo>
                  <a:close/>
                </a:path>
              </a:pathLst>
            </a:custGeom>
            <a:solidFill>
              <a:srgbClr val="2C914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3"/>
            <p:cNvSpPr/>
            <p:nvPr/>
          </p:nvSpPr>
          <p:spPr>
            <a:xfrm>
              <a:off x="11706858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44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3"/>
            <p:cNvSpPr/>
            <p:nvPr/>
          </p:nvSpPr>
          <p:spPr>
            <a:xfrm>
              <a:off x="12151734" y="10723202"/>
              <a:ext cx="335915" cy="335915"/>
            </a:xfrm>
            <a:custGeom>
              <a:avLst/>
              <a:gdLst/>
              <a:ahLst/>
              <a:cxnLst/>
              <a:rect l="l" t="t" r="r" b="b"/>
              <a:pathLst>
                <a:path w="335915" h="335915" extrusionOk="0">
                  <a:moveTo>
                    <a:pt x="335602" y="0"/>
                  </a:moveTo>
                  <a:lnTo>
                    <a:pt x="0" y="0"/>
                  </a:lnTo>
                  <a:lnTo>
                    <a:pt x="0" y="335602"/>
                  </a:lnTo>
                  <a:lnTo>
                    <a:pt x="335602" y="335602"/>
                  </a:lnTo>
                  <a:lnTo>
                    <a:pt x="335602" y="0"/>
                  </a:lnTo>
                  <a:close/>
                </a:path>
              </a:pathLst>
            </a:custGeom>
            <a:solidFill>
              <a:srgbClr val="35A4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09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" name="Google Shape;28;p13"/>
          <p:cNvSpPr/>
          <p:nvPr/>
        </p:nvSpPr>
        <p:spPr>
          <a:xfrm>
            <a:off x="3088475" y="5017367"/>
            <a:ext cx="6485713" cy="32345"/>
          </a:xfrm>
          <a:custGeom>
            <a:avLst/>
            <a:gdLst/>
            <a:ahLst/>
            <a:cxnLst/>
            <a:rect l="l" t="t" r="r" b="b"/>
            <a:pathLst>
              <a:path w="10694669" h="53340" extrusionOk="0">
                <a:moveTo>
                  <a:pt x="10667601" y="0"/>
                </a:moveTo>
                <a:lnTo>
                  <a:pt x="26606" y="0"/>
                </a:lnTo>
                <a:lnTo>
                  <a:pt x="16264" y="2097"/>
                </a:lnTo>
                <a:lnTo>
                  <a:pt x="7806" y="7809"/>
                </a:lnTo>
                <a:lnTo>
                  <a:pt x="2095" y="16269"/>
                </a:lnTo>
                <a:lnTo>
                  <a:pt x="0" y="26606"/>
                </a:lnTo>
                <a:lnTo>
                  <a:pt x="2095" y="36942"/>
                </a:lnTo>
                <a:lnTo>
                  <a:pt x="7806" y="45397"/>
                </a:lnTo>
                <a:lnTo>
                  <a:pt x="16264" y="51106"/>
                </a:lnTo>
                <a:lnTo>
                  <a:pt x="26606" y="53202"/>
                </a:lnTo>
                <a:lnTo>
                  <a:pt x="10667601" y="53202"/>
                </a:lnTo>
                <a:lnTo>
                  <a:pt x="10677937" y="51106"/>
                </a:lnTo>
                <a:lnTo>
                  <a:pt x="10686393" y="45397"/>
                </a:lnTo>
                <a:lnTo>
                  <a:pt x="10692102" y="36942"/>
                </a:lnTo>
                <a:lnTo>
                  <a:pt x="10694197" y="26606"/>
                </a:lnTo>
                <a:lnTo>
                  <a:pt x="10692102" y="16269"/>
                </a:lnTo>
                <a:lnTo>
                  <a:pt x="10686393" y="7809"/>
                </a:lnTo>
                <a:lnTo>
                  <a:pt x="10677937" y="2097"/>
                </a:lnTo>
                <a:lnTo>
                  <a:pt x="106676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3"/>
          <p:cNvSpPr/>
          <p:nvPr/>
        </p:nvSpPr>
        <p:spPr>
          <a:xfrm>
            <a:off x="3088475" y="4383271"/>
            <a:ext cx="6485713" cy="634096"/>
          </a:xfrm>
          <a:custGeom>
            <a:avLst/>
            <a:gdLst/>
            <a:ahLst/>
            <a:cxnLst/>
            <a:rect l="l" t="t" r="r" b="b"/>
            <a:pathLst>
              <a:path w="10694669" h="1025525" extrusionOk="0">
                <a:moveTo>
                  <a:pt x="10694197" y="0"/>
                </a:moveTo>
                <a:lnTo>
                  <a:pt x="0" y="0"/>
                </a:lnTo>
                <a:lnTo>
                  <a:pt x="0" y="1025330"/>
                </a:lnTo>
                <a:lnTo>
                  <a:pt x="10694197" y="1025330"/>
                </a:lnTo>
                <a:lnTo>
                  <a:pt x="10694197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3116150" y="4431031"/>
            <a:ext cx="6458038" cy="50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77246" lvl="0" indent="-1386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75" b="1">
                <a:latin typeface="Arial"/>
                <a:ea typeface="Arial"/>
                <a:cs typeface="Arial"/>
                <a:sym typeface="Arial"/>
              </a:defRPr>
            </a:lvl1pPr>
            <a:lvl2pPr marL="554492" lvl="1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831738" lvl="2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108984" lvl="3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386230" lvl="4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663476" lvl="5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940723" lvl="6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217969" lvl="7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495215" lvl="8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2"/>
          </p:nvPr>
        </p:nvSpPr>
        <p:spPr>
          <a:xfrm>
            <a:off x="2861231" y="3730716"/>
            <a:ext cx="6931648" cy="55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77246" lvl="0" indent="-1386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38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4492" lvl="1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831738" lvl="2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108984" lvl="3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386230" lvl="4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663476" lvl="5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940723" lvl="6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217969" lvl="7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495215" lvl="8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3"/>
          </p:nvPr>
        </p:nvSpPr>
        <p:spPr>
          <a:xfrm>
            <a:off x="3088475" y="5144439"/>
            <a:ext cx="6485906" cy="298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77246" lvl="0" indent="-13862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4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4492" lvl="1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831738" lvl="2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108984" lvl="3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386230" lvl="4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663476" lvl="5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940723" lvl="6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217969" lvl="7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495215" lvl="8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60077" y="5408177"/>
            <a:ext cx="3581023" cy="8857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7612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1_Title and Content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/>
          <p:nvPr/>
        </p:nvSpPr>
        <p:spPr>
          <a:xfrm>
            <a:off x="0" y="502542"/>
            <a:ext cx="2999864" cy="70848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55440" tIns="27713" rIns="55440" bIns="2771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5"/>
          <p:cNvSpPr/>
          <p:nvPr/>
        </p:nvSpPr>
        <p:spPr>
          <a:xfrm>
            <a:off x="3031351" y="502542"/>
            <a:ext cx="92422" cy="708486"/>
          </a:xfrm>
          <a:custGeom>
            <a:avLst/>
            <a:gdLst/>
            <a:ahLst/>
            <a:cxnLst/>
            <a:rect l="l" t="t" r="r" b="b"/>
            <a:pathLst>
              <a:path w="53339" h="6827520" extrusionOk="0">
                <a:moveTo>
                  <a:pt x="26606" y="0"/>
                </a:moveTo>
                <a:lnTo>
                  <a:pt x="16269" y="2095"/>
                </a:lnTo>
                <a:lnTo>
                  <a:pt x="7809" y="7806"/>
                </a:lnTo>
                <a:lnTo>
                  <a:pt x="2097" y="16264"/>
                </a:lnTo>
                <a:lnTo>
                  <a:pt x="0" y="26606"/>
                </a:lnTo>
                <a:lnTo>
                  <a:pt x="0" y="6800368"/>
                </a:lnTo>
                <a:lnTo>
                  <a:pt x="2097" y="6810704"/>
                </a:lnTo>
                <a:lnTo>
                  <a:pt x="7809" y="6819160"/>
                </a:lnTo>
                <a:lnTo>
                  <a:pt x="16269" y="6824869"/>
                </a:lnTo>
                <a:lnTo>
                  <a:pt x="26606" y="6826964"/>
                </a:lnTo>
                <a:lnTo>
                  <a:pt x="36943" y="6824869"/>
                </a:lnTo>
                <a:lnTo>
                  <a:pt x="45403" y="6819160"/>
                </a:lnTo>
                <a:lnTo>
                  <a:pt x="51115" y="6810704"/>
                </a:lnTo>
                <a:lnTo>
                  <a:pt x="53213" y="6800368"/>
                </a:lnTo>
                <a:lnTo>
                  <a:pt x="53213" y="26606"/>
                </a:lnTo>
                <a:lnTo>
                  <a:pt x="51115" y="16264"/>
                </a:lnTo>
                <a:lnTo>
                  <a:pt x="45403" y="7806"/>
                </a:lnTo>
                <a:lnTo>
                  <a:pt x="36943" y="2095"/>
                </a:lnTo>
                <a:lnTo>
                  <a:pt x="26606" y="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9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1"/>
          </p:nvPr>
        </p:nvSpPr>
        <p:spPr>
          <a:xfrm>
            <a:off x="348123" y="763102"/>
            <a:ext cx="2634027" cy="447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77246" lvl="0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11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4492" lvl="1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831738" lvl="2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108984" lvl="3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386230" lvl="4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663476" lvl="5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940723" lvl="6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217969" lvl="7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495215" lvl="8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2"/>
          </p:nvPr>
        </p:nvSpPr>
        <p:spPr>
          <a:xfrm>
            <a:off x="348508" y="1765521"/>
            <a:ext cx="2634027" cy="18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77246" lvl="0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13">
                <a:latin typeface="Arial"/>
                <a:ea typeface="Arial"/>
                <a:cs typeface="Arial"/>
                <a:sym typeface="Arial"/>
              </a:defRPr>
            </a:lvl1pPr>
            <a:lvl2pPr marL="554492" lvl="1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831738" lvl="2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108984" lvl="3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386230" lvl="4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663476" lvl="5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940723" lvl="6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217969" lvl="7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495215" lvl="8" indent="-13862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" name="Google Shape;39;p15"/>
          <p:cNvGrpSpPr/>
          <p:nvPr/>
        </p:nvGrpSpPr>
        <p:grpSpPr>
          <a:xfrm>
            <a:off x="7112642" y="6201465"/>
            <a:ext cx="4775671" cy="423020"/>
            <a:chOff x="6622225" y="6259219"/>
            <a:chExt cx="5372103" cy="475884"/>
          </a:xfrm>
        </p:grpSpPr>
        <p:grpSp>
          <p:nvGrpSpPr>
            <p:cNvPr id="40" name="Google Shape;40;p15"/>
            <p:cNvGrpSpPr/>
            <p:nvPr/>
          </p:nvGrpSpPr>
          <p:grpSpPr>
            <a:xfrm>
              <a:off x="6622225" y="6411950"/>
              <a:ext cx="2602283" cy="224429"/>
              <a:chOff x="8592670" y="10723202"/>
              <a:chExt cx="3894979" cy="335915"/>
            </a:xfrm>
          </p:grpSpPr>
          <p:sp>
            <p:nvSpPr>
              <p:cNvPr id="41" name="Google Shape;41;p15"/>
              <p:cNvSpPr/>
              <p:nvPr/>
            </p:nvSpPr>
            <p:spPr>
              <a:xfrm>
                <a:off x="859267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7B408A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84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15"/>
              <p:cNvSpPr/>
              <p:nvPr/>
            </p:nvSpPr>
            <p:spPr>
              <a:xfrm>
                <a:off x="9037546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D6843D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84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15"/>
              <p:cNvSpPr/>
              <p:nvPr/>
            </p:nvSpPr>
            <p:spPr>
              <a:xfrm>
                <a:off x="9482433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D094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84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15"/>
              <p:cNvSpPr/>
              <p:nvPr/>
            </p:nvSpPr>
            <p:spPr>
              <a:xfrm>
                <a:off x="9927320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BAC52E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84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15"/>
              <p:cNvSpPr/>
              <p:nvPr/>
            </p:nvSpPr>
            <p:spPr>
              <a:xfrm>
                <a:off x="10372207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929292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84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15"/>
              <p:cNvSpPr/>
              <p:nvPr/>
            </p:nvSpPr>
            <p:spPr>
              <a:xfrm>
                <a:off x="1081708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2C3E8B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84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15"/>
              <p:cNvSpPr/>
              <p:nvPr/>
            </p:nvSpPr>
            <p:spPr>
              <a:xfrm>
                <a:off x="11261981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591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591" y="335602"/>
                    </a:lnTo>
                    <a:lnTo>
                      <a:pt x="335591" y="0"/>
                    </a:lnTo>
                    <a:close/>
                  </a:path>
                </a:pathLst>
              </a:custGeom>
              <a:solidFill>
                <a:srgbClr val="2C914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84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15"/>
              <p:cNvSpPr/>
              <p:nvPr/>
            </p:nvSpPr>
            <p:spPr>
              <a:xfrm>
                <a:off x="11706858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44A6B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84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15"/>
              <p:cNvSpPr/>
              <p:nvPr/>
            </p:nvSpPr>
            <p:spPr>
              <a:xfrm>
                <a:off x="12151734" y="10723202"/>
                <a:ext cx="335915" cy="335915"/>
              </a:xfrm>
              <a:custGeom>
                <a:avLst/>
                <a:gdLst/>
                <a:ahLst/>
                <a:cxnLst/>
                <a:rect l="l" t="t" r="r" b="b"/>
                <a:pathLst>
                  <a:path w="335915" h="335915" extrusionOk="0">
                    <a:moveTo>
                      <a:pt x="335602" y="0"/>
                    </a:moveTo>
                    <a:lnTo>
                      <a:pt x="0" y="0"/>
                    </a:lnTo>
                    <a:lnTo>
                      <a:pt x="0" y="335602"/>
                    </a:lnTo>
                    <a:lnTo>
                      <a:pt x="335602" y="335602"/>
                    </a:lnTo>
                    <a:lnTo>
                      <a:pt x="335602" y="0"/>
                    </a:lnTo>
                    <a:close/>
                  </a:path>
                </a:pathLst>
              </a:custGeom>
              <a:solidFill>
                <a:srgbClr val="35A4C5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849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0" name="Google Shape;50;p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435812" y="6259219"/>
              <a:ext cx="2558516" cy="4758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5604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7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2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9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7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1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1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2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88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  <p:sldLayoutId id="2147483674" r:id="rId12"/>
    <p:sldLayoutId id="2147483675" r:id="rId1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cin.netlify.app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18" Type="http://schemas.openxmlformats.org/officeDocument/2006/relationships/diagramColors" Target="../diagrams/colors6.xml"/><Relationship Id="rId3" Type="http://schemas.openxmlformats.org/officeDocument/2006/relationships/image" Target="../media/image23.png"/><Relationship Id="rId21" Type="http://schemas.openxmlformats.org/officeDocument/2006/relationships/diagramLayout" Target="../diagrams/layout7.xml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17" Type="http://schemas.openxmlformats.org/officeDocument/2006/relationships/diagramQuickStyle" Target="../diagrams/quickStyle6.xml"/><Relationship Id="rId25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6" Type="http://schemas.openxmlformats.org/officeDocument/2006/relationships/diagramLayout" Target="../diagrams/layout6.xml"/><Relationship Id="rId20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24" Type="http://schemas.microsoft.com/office/2007/relationships/diagramDrawing" Target="../diagrams/drawing7.xml"/><Relationship Id="rId5" Type="http://schemas.openxmlformats.org/officeDocument/2006/relationships/diagramData" Target="../diagrams/data4.xml"/><Relationship Id="rId15" Type="http://schemas.openxmlformats.org/officeDocument/2006/relationships/diagramData" Target="../diagrams/data6.xml"/><Relationship Id="rId23" Type="http://schemas.openxmlformats.org/officeDocument/2006/relationships/diagramColors" Target="../diagrams/colors7.xml"/><Relationship Id="rId10" Type="http://schemas.openxmlformats.org/officeDocument/2006/relationships/diagramData" Target="../diagrams/data5.xml"/><Relationship Id="rId19" Type="http://schemas.microsoft.com/office/2007/relationships/diagramDrawing" Target="../diagrams/drawing6.xml"/><Relationship Id="rId4" Type="http://schemas.openxmlformats.org/officeDocument/2006/relationships/image" Target="../media/image24.svg"/><Relationship Id="rId9" Type="http://schemas.microsoft.com/office/2007/relationships/diagramDrawing" Target="../diagrams/drawing4.xml"/><Relationship Id="rId14" Type="http://schemas.microsoft.com/office/2007/relationships/diagramDrawing" Target="../diagrams/drawing5.xml"/><Relationship Id="rId22" Type="http://schemas.openxmlformats.org/officeDocument/2006/relationships/diagramQuickStyle" Target="../diagrams/quickStyle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7320215e8_1_35"/>
          <p:cNvSpPr txBox="1"/>
          <p:nvPr/>
        </p:nvSpPr>
        <p:spPr>
          <a:xfrm>
            <a:off x="3031796" y="4401288"/>
            <a:ext cx="6533666" cy="606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40" tIns="55440" rIns="55440" bIns="55440" anchor="t" anchorCtr="0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s-CL" sz="3214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Proyecto </a:t>
            </a:r>
            <a:r>
              <a:rPr lang="es-CL" sz="3214" b="1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</a:t>
            </a:r>
            <a:r>
              <a:rPr lang="es-CL" sz="3214" b="1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In</a:t>
            </a:r>
            <a:endParaRPr sz="8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g317320215e8_1_35"/>
          <p:cNvSpPr txBox="1"/>
          <p:nvPr/>
        </p:nvSpPr>
        <p:spPr>
          <a:xfrm>
            <a:off x="428" y="6298050"/>
            <a:ext cx="4392465" cy="55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40" tIns="55440" rIns="55440" bIns="55440" anchor="t" anchorCtr="0">
            <a:spAutoFit/>
          </a:bodyPr>
          <a:lstStyle/>
          <a:p>
            <a:pPr>
              <a:buClr>
                <a:srgbClr val="000000"/>
              </a:buClr>
              <a:buSzPts val="2200"/>
            </a:pPr>
            <a:r>
              <a:rPr lang="es-CL" sz="1334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Docente</a:t>
            </a:r>
            <a:endParaRPr sz="1334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2200"/>
            </a:pPr>
            <a:r>
              <a:rPr lang="es-CL" sz="1334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FABIAN ALEJANDRO ALVAREZ MONTENEGRO</a:t>
            </a:r>
            <a:endParaRPr sz="133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17320215e8_1_35"/>
          <p:cNvSpPr txBox="1"/>
          <p:nvPr/>
        </p:nvSpPr>
        <p:spPr>
          <a:xfrm>
            <a:off x="8202409" y="5821965"/>
            <a:ext cx="3915288" cy="99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40" tIns="55440" rIns="55440" bIns="55440" anchor="t" anchorCtr="0">
            <a:spAutoFit/>
          </a:bodyPr>
          <a:lstStyle/>
          <a:p>
            <a:pPr>
              <a:buClr>
                <a:srgbClr val="000000"/>
              </a:buClr>
              <a:buSzPts val="2300"/>
            </a:pPr>
            <a:endParaRPr sz="1395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r">
              <a:buClr>
                <a:srgbClr val="000000"/>
              </a:buClr>
              <a:buSzPts val="2400"/>
            </a:pPr>
            <a:r>
              <a:rPr lang="es-CL" sz="1455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Fecha:	</a:t>
            </a:r>
            <a:endParaRPr sz="1455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r">
              <a:buClr>
                <a:srgbClr val="000000"/>
              </a:buClr>
              <a:buSzPts val="2400"/>
            </a:pPr>
            <a:r>
              <a:rPr lang="es-CL" sz="1455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Escuela de Informática y Telecomunicaciones</a:t>
            </a:r>
            <a:endParaRPr sz="48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g317320215e8_1_35"/>
          <p:cNvPicPr preferRelativeResize="0"/>
          <p:nvPr/>
        </p:nvPicPr>
        <p:blipFill rotWithShape="1">
          <a:blip r:embed="rId3">
            <a:alphaModFix/>
          </a:blip>
          <a:srcRect t="37729" b="36879"/>
          <a:stretch/>
        </p:blipFill>
        <p:spPr>
          <a:xfrm>
            <a:off x="300778" y="-265695"/>
            <a:ext cx="2830225" cy="79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CF4A7-336A-60E2-A002-5CBA05B2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Resultados</a:t>
            </a:r>
            <a:endParaRPr lang="es-CL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9855DA4-B1E8-C94A-323A-567601BF0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732204"/>
              </p:ext>
            </p:extLst>
          </p:nvPr>
        </p:nvGraphicFramePr>
        <p:xfrm>
          <a:off x="945584" y="1860402"/>
          <a:ext cx="10325979" cy="3456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1993">
                  <a:extLst>
                    <a:ext uri="{9D8B030D-6E8A-4147-A177-3AD203B41FA5}">
                      <a16:colId xmlns:a16="http://schemas.microsoft.com/office/drawing/2014/main" val="3322691752"/>
                    </a:ext>
                  </a:extLst>
                </a:gridCol>
                <a:gridCol w="3441993">
                  <a:extLst>
                    <a:ext uri="{9D8B030D-6E8A-4147-A177-3AD203B41FA5}">
                      <a16:colId xmlns:a16="http://schemas.microsoft.com/office/drawing/2014/main" val="440223435"/>
                    </a:ext>
                  </a:extLst>
                </a:gridCol>
                <a:gridCol w="3441993">
                  <a:extLst>
                    <a:ext uri="{9D8B030D-6E8A-4147-A177-3AD203B41FA5}">
                      <a16:colId xmlns:a16="http://schemas.microsoft.com/office/drawing/2014/main" val="3730369698"/>
                    </a:ext>
                  </a:extLst>
                </a:gridCol>
              </a:tblGrid>
              <a:tr h="365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Tipo de Prueba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Resultado Requerido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Resultado Obtenido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3127460"/>
                  </a:ext>
                </a:extLst>
              </a:tr>
              <a:tr h="365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 dirty="0"/>
                        <a:t>Unitarias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≥ 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92%</a:t>
                      </a:r>
                      <a:endParaRPr lang="es-C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1737854"/>
                  </a:ext>
                </a:extLst>
              </a:tr>
              <a:tr h="365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 dirty="0"/>
                        <a:t>Integradas (API)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≥ 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96%</a:t>
                      </a:r>
                      <a:endParaRPr lang="es-C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052067"/>
                  </a:ext>
                </a:extLst>
              </a:tr>
              <a:tr h="365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 dirty="0"/>
                        <a:t>Funcionales (UI)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≥ 95%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97%</a:t>
                      </a:r>
                      <a:endParaRPr lang="es-C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6739940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 dirty="0"/>
                        <a:t>Usabilidad (</a:t>
                      </a:r>
                      <a:r>
                        <a:rPr lang="es-CL" b="1" dirty="0" err="1"/>
                        <a:t>Lighthouse</a:t>
                      </a:r>
                      <a:r>
                        <a:rPr lang="es-CL" b="1" dirty="0"/>
                        <a:t>)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≥ 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58% UI / 72% Accesibilidad</a:t>
                      </a:r>
                      <a:endParaRPr lang="es-C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764871"/>
                  </a:ext>
                </a:extLst>
              </a:tr>
              <a:tr h="63072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 dirty="0"/>
                        <a:t>Seguridad (OWASP ZAP)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≥ 85%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/>
                        <a:t>88%</a:t>
                      </a:r>
                      <a:endParaRPr lang="es-C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84890"/>
                  </a:ext>
                </a:extLst>
              </a:tr>
              <a:tr h="365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 dirty="0"/>
                        <a:t>Rendimiento (</a:t>
                      </a:r>
                      <a:r>
                        <a:rPr lang="es-CL" b="1" dirty="0" err="1"/>
                        <a:t>JMeter</a:t>
                      </a:r>
                      <a:r>
                        <a:rPr lang="es-CL" b="1" dirty="0"/>
                        <a:t>)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/>
                        <a:t>&lt; 15s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 dirty="0"/>
                        <a:t>1.2s promedio</a:t>
                      </a:r>
                      <a:endParaRPr lang="es-C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7536034"/>
                  </a:ext>
                </a:extLst>
              </a:tr>
              <a:tr h="3654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 dirty="0"/>
                        <a:t>Aceptación Cliente</a:t>
                      </a:r>
                      <a:endParaRPr lang="es-C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Validación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419" b="1" dirty="0"/>
                        <a:t>E</a:t>
                      </a:r>
                      <a:r>
                        <a:rPr lang="es-CL" b="1" dirty="0"/>
                        <a:t>n espera.</a:t>
                      </a:r>
                      <a:endParaRPr lang="es-C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83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54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A973E-798D-3102-8E28-23600C8D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Tecnologias</a:t>
            </a:r>
            <a:r>
              <a:rPr lang="es-419" dirty="0"/>
              <a:t> utilizadas</a:t>
            </a:r>
            <a:endParaRPr lang="es-CL" dirty="0"/>
          </a:p>
        </p:txBody>
      </p:sp>
      <p:pic>
        <p:nvPicPr>
          <p:cNvPr id="5" name="Google Shape;315;p31">
            <a:extLst>
              <a:ext uri="{FF2B5EF4-FFF2-40B4-BE49-F238E27FC236}">
                <a16:creationId xmlns:a16="http://schemas.microsoft.com/office/drawing/2014/main" id="{86CCFDAC-C42F-0212-A1B9-B41B3766F5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61877" y="1701900"/>
            <a:ext cx="2173376" cy="100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6;p31">
            <a:extLst>
              <a:ext uri="{FF2B5EF4-FFF2-40B4-BE49-F238E27FC236}">
                <a16:creationId xmlns:a16="http://schemas.microsoft.com/office/drawing/2014/main" id="{7B523C1B-E805-CDB0-8BE2-E0E345F0A9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60" y="4547100"/>
            <a:ext cx="1722310" cy="843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17;p31">
            <a:extLst>
              <a:ext uri="{FF2B5EF4-FFF2-40B4-BE49-F238E27FC236}">
                <a16:creationId xmlns:a16="http://schemas.microsoft.com/office/drawing/2014/main" id="{FE9B6D81-B4D1-A237-2115-F780C7D91D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633" y="4374463"/>
            <a:ext cx="1722308" cy="1209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18;p31">
            <a:extLst>
              <a:ext uri="{FF2B5EF4-FFF2-40B4-BE49-F238E27FC236}">
                <a16:creationId xmlns:a16="http://schemas.microsoft.com/office/drawing/2014/main" id="{67274CB6-2324-9B3E-A47B-9B514E097B7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129" y="2926140"/>
            <a:ext cx="1879748" cy="10057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DAC4ECD-0850-A8F5-CEB3-E2D741BA9E1D}"/>
              </a:ext>
            </a:extLst>
          </p:cNvPr>
          <p:cNvSpPr txBox="1"/>
          <p:nvPr/>
        </p:nvSpPr>
        <p:spPr>
          <a:xfrm>
            <a:off x="9000911" y="2988537"/>
            <a:ext cx="1406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err="1">
                <a:latin typeface="Poppins" panose="020B0502040204020203" pitchFamily="2" charset="0"/>
                <a:cs typeface="Poppins" panose="020B0502040204020203" pitchFamily="2" charset="0"/>
              </a:rPr>
              <a:t>Backend</a:t>
            </a:r>
            <a:endParaRPr lang="es-419" dirty="0"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pic>
        <p:nvPicPr>
          <p:cNvPr id="1028" name="Picture 4" descr="Node.js + Express | A Beginners Guide. Write your first Node.js server app  in 10 mins | Medium">
            <a:extLst>
              <a:ext uri="{FF2B5EF4-FFF2-40B4-BE49-F238E27FC236}">
                <a16:creationId xmlns:a16="http://schemas.microsoft.com/office/drawing/2014/main" id="{7A5D88C4-5D87-D603-FC2C-7B699A28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55" y="1656595"/>
            <a:ext cx="1937322" cy="136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7BB60C6-EF5A-D66C-DDF5-A4DE073430D7}"/>
              </a:ext>
            </a:extLst>
          </p:cNvPr>
          <p:cNvSpPr txBox="1"/>
          <p:nvPr/>
        </p:nvSpPr>
        <p:spPr>
          <a:xfrm>
            <a:off x="1244860" y="5390288"/>
            <a:ext cx="219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0000500000000000000" pitchFamily="2" charset="0"/>
                <a:cs typeface="Poppins" panose="00000500000000000000" pitchFamily="2" charset="0"/>
              </a:rPr>
              <a:t>Planificación de tareas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FB05466-94C4-2253-832F-B8373CD8D4FB}"/>
              </a:ext>
            </a:extLst>
          </p:cNvPr>
          <p:cNvSpPr txBox="1"/>
          <p:nvPr/>
        </p:nvSpPr>
        <p:spPr>
          <a:xfrm>
            <a:off x="3282129" y="3931860"/>
            <a:ext cx="199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Motor de Base de Datos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99D0AE2-F856-38E9-789E-1E5064C93A13}"/>
              </a:ext>
            </a:extLst>
          </p:cNvPr>
          <p:cNvSpPr txBox="1"/>
          <p:nvPr/>
        </p:nvSpPr>
        <p:spPr>
          <a:xfrm>
            <a:off x="4995201" y="2610736"/>
            <a:ext cx="257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Control de versiones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0E04CD8-2AE8-B642-8701-AF27DDAEFD1E}"/>
              </a:ext>
            </a:extLst>
          </p:cNvPr>
          <p:cNvSpPr txBox="1"/>
          <p:nvPr/>
        </p:nvSpPr>
        <p:spPr>
          <a:xfrm>
            <a:off x="4853633" y="5167727"/>
            <a:ext cx="202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Comunicación del equipo</a:t>
            </a:r>
          </a:p>
        </p:txBody>
      </p:sp>
      <p:pic>
        <p:nvPicPr>
          <p:cNvPr id="1030" name="Picture 6" descr="Press Kit • Angular">
            <a:extLst>
              <a:ext uri="{FF2B5EF4-FFF2-40B4-BE49-F238E27FC236}">
                <a16:creationId xmlns:a16="http://schemas.microsoft.com/office/drawing/2014/main" id="{B2D0E6FB-4B5B-02F2-9DB0-B8701256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14" y="1867832"/>
            <a:ext cx="2385486" cy="7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327C3D8-64D6-40A6-D79D-19D0E63775F1}"/>
              </a:ext>
            </a:extLst>
          </p:cNvPr>
          <p:cNvSpPr txBox="1"/>
          <p:nvPr/>
        </p:nvSpPr>
        <p:spPr>
          <a:xfrm>
            <a:off x="1695413" y="2604446"/>
            <a:ext cx="147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Front-</a:t>
            </a:r>
            <a:r>
              <a:rPr lang="es-419" dirty="0" err="1">
                <a:latin typeface="Poppins" panose="020B0502040204020203" pitchFamily="2" charset="0"/>
                <a:cs typeface="Poppins" panose="020B0502040204020203" pitchFamily="2" charset="0"/>
              </a:rPr>
              <a:t>end</a:t>
            </a:r>
            <a:endParaRPr lang="es-419" dirty="0"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pic>
        <p:nvPicPr>
          <p:cNvPr id="1026" name="Picture 2" descr="Railway Design | Railway Design | Railway">
            <a:extLst>
              <a:ext uri="{FF2B5EF4-FFF2-40B4-BE49-F238E27FC236}">
                <a16:creationId xmlns:a16="http://schemas.microsoft.com/office/drawing/2014/main" id="{86BAAC3C-5572-1919-BC46-FED492862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387" y="3392374"/>
            <a:ext cx="2275438" cy="6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064827A-5062-669E-10BF-69814E79BF0B}"/>
              </a:ext>
            </a:extLst>
          </p:cNvPr>
          <p:cNvSpPr txBox="1"/>
          <p:nvPr/>
        </p:nvSpPr>
        <p:spPr>
          <a:xfrm>
            <a:off x="7308868" y="3920079"/>
            <a:ext cx="2395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Desplegar y alojar el servidor</a:t>
            </a:r>
          </a:p>
        </p:txBody>
      </p:sp>
      <p:pic>
        <p:nvPicPr>
          <p:cNvPr id="4" name="Picture 4" descr="Download Netlify Logo in SVG Vector or PNG File Format - Logo.wine">
            <a:extLst>
              <a:ext uri="{FF2B5EF4-FFF2-40B4-BE49-F238E27FC236}">
                <a16:creationId xmlns:a16="http://schemas.microsoft.com/office/drawing/2014/main" id="{D56DC03C-B2AA-1351-93EC-31C19F7E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55" y="4481358"/>
            <a:ext cx="1699786" cy="113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729AB28-4A48-B4FB-9991-BB7C72D34807}"/>
              </a:ext>
            </a:extLst>
          </p:cNvPr>
          <p:cNvSpPr txBox="1"/>
          <p:nvPr/>
        </p:nvSpPr>
        <p:spPr>
          <a:xfrm>
            <a:off x="8761681" y="5187020"/>
            <a:ext cx="270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Desplegar y alojar </a:t>
            </a:r>
            <a:r>
              <a:rPr lang="es-419" dirty="0" err="1">
                <a:latin typeface="Poppins" panose="020B0502040204020203" pitchFamily="2" charset="0"/>
                <a:cs typeface="Poppins" panose="020B0502040204020203" pitchFamily="2" charset="0"/>
              </a:rPr>
              <a:t>front-end</a:t>
            </a:r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 (sitio web)</a:t>
            </a:r>
          </a:p>
        </p:txBody>
      </p:sp>
    </p:spTree>
    <p:extLst>
      <p:ext uri="{BB962C8B-B14F-4D97-AF65-F5344CB8AC3E}">
        <p14:creationId xmlns:p14="http://schemas.microsoft.com/office/powerpoint/2010/main" val="216393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  <p:bldP spid="13" grpId="0"/>
      <p:bldP spid="14" grpId="0"/>
      <p:bldP spid="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Picture 4" descr="Persona señalando un mapa">
            <a:extLst>
              <a:ext uri="{FF2B5EF4-FFF2-40B4-BE49-F238E27FC236}">
                <a16:creationId xmlns:a16="http://schemas.microsoft.com/office/drawing/2014/main" id="{C25F7A86-2EC3-F483-8742-6E7E73E478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5" b="15185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2609F4-DE34-FB52-B848-E95305B11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300" dirty="0" err="1"/>
              <a:t>Demostración</a:t>
            </a:r>
            <a:r>
              <a:rPr lang="en-US" sz="5300" dirty="0"/>
              <a:t> del </a:t>
            </a:r>
            <a:r>
              <a:rPr lang="en-US" sz="5300" dirty="0" err="1"/>
              <a:t>proyecto</a:t>
            </a:r>
            <a:endParaRPr lang="en-US" sz="53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C36CFA-DBFA-C8E5-194A-C5908632A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87" y="5050632"/>
            <a:ext cx="3793200" cy="11298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Link del </a:t>
            </a:r>
            <a:r>
              <a:rPr lang="en-US" sz="2200" dirty="0" err="1">
                <a:solidFill>
                  <a:schemeClr val="bg1"/>
                </a:solidFill>
              </a:rPr>
              <a:t>proyecto</a:t>
            </a:r>
            <a:r>
              <a:rPr lang="en-US" sz="2200" dirty="0">
                <a:solidFill>
                  <a:schemeClr val="bg1"/>
                </a:solidFill>
              </a:rPr>
              <a:t>: </a:t>
            </a:r>
            <a:r>
              <a:rPr lang="en-US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https://mecin.netlify.app</a:t>
            </a:r>
            <a:endParaRPr lang="en-US" sz="22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77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Bolígrafo situado en la parte superior de una línea de firma">
            <a:extLst>
              <a:ext uri="{FF2B5EF4-FFF2-40B4-BE49-F238E27FC236}">
                <a16:creationId xmlns:a16="http://schemas.microsoft.com/office/drawing/2014/main" id="{6D955B02-76FB-E34F-93B5-8BD6A15A57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7DCCE-3C9E-4F40-758B-DCEC71861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Conclusión y fundamento</a:t>
            </a: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614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"/>
          <p:cNvSpPr txBox="1">
            <a:spLocks noGrp="1"/>
          </p:cNvSpPr>
          <p:nvPr>
            <p:ph type="body" idx="1"/>
          </p:nvPr>
        </p:nvSpPr>
        <p:spPr>
          <a:xfrm>
            <a:off x="428" y="509089"/>
            <a:ext cx="2999865" cy="6718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/>
          <a:p>
            <a:pPr marL="0" indent="0" algn="ctr">
              <a:buClr>
                <a:schemeClr val="dk1"/>
              </a:buClr>
              <a:buSzPts val="1100"/>
            </a:pPr>
            <a:r>
              <a:rPr lang="es-CL" sz="2183">
                <a:latin typeface="Calibri"/>
                <a:ea typeface="Calibri"/>
                <a:cs typeface="Calibri"/>
                <a:sym typeface="Calibri"/>
              </a:rPr>
              <a:t>Integrantes del </a:t>
            </a:r>
            <a:endParaRPr/>
          </a:p>
          <a:p>
            <a:pPr marL="0" indent="0" algn="ctr">
              <a:buClr>
                <a:schemeClr val="dk1"/>
              </a:buClr>
              <a:buSzPts val="1100"/>
            </a:pPr>
            <a:r>
              <a:rPr lang="es-CL" sz="2183">
                <a:latin typeface="Calibri"/>
                <a:ea typeface="Calibri"/>
                <a:cs typeface="Calibri"/>
                <a:sym typeface="Calibri"/>
              </a:rPr>
              <a:t>Proyecto</a:t>
            </a:r>
            <a:endParaRPr/>
          </a:p>
        </p:txBody>
      </p:sp>
      <p:sp>
        <p:nvSpPr>
          <p:cNvPr id="212" name="Google Shape;212;p3"/>
          <p:cNvSpPr txBox="1"/>
          <p:nvPr/>
        </p:nvSpPr>
        <p:spPr>
          <a:xfrm>
            <a:off x="4122425" y="4281086"/>
            <a:ext cx="1686765" cy="28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9" rIns="0" bIns="0" anchor="t" anchorCtr="0">
            <a:spAutoFit/>
          </a:bodyPr>
          <a:lstStyle/>
          <a:p>
            <a:pPr marL="7701">
              <a:buClr>
                <a:srgbClr val="000000"/>
              </a:buClr>
              <a:buSzPts val="2950"/>
            </a:pPr>
            <a:r>
              <a:rPr lang="es-CL" sz="1789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Benjamín Díaz</a:t>
            </a:r>
            <a:endParaRPr sz="1789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732150" y="4698960"/>
            <a:ext cx="467314" cy="38959"/>
          </a:xfrm>
          <a:custGeom>
            <a:avLst/>
            <a:gdLst/>
            <a:ahLst/>
            <a:cxnLst/>
            <a:rect l="l" t="t" r="r" b="b"/>
            <a:pathLst>
              <a:path w="751840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0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"/>
          <p:cNvSpPr txBox="1"/>
          <p:nvPr/>
        </p:nvSpPr>
        <p:spPr>
          <a:xfrm>
            <a:off x="6831229" y="4263965"/>
            <a:ext cx="1894336" cy="283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459" rIns="0" bIns="0" anchor="t" anchorCtr="0">
            <a:spAutoFit/>
          </a:bodyPr>
          <a:lstStyle/>
          <a:p>
            <a:r>
              <a:rPr lang="es-CL" sz="1789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Marco Peña</a:t>
            </a:r>
            <a:endParaRPr sz="1789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7282053" y="4667294"/>
            <a:ext cx="467314" cy="38959"/>
          </a:xfrm>
          <a:custGeom>
            <a:avLst/>
            <a:gdLst/>
            <a:ahLst/>
            <a:cxnLst/>
            <a:rect l="l" t="t" r="r" b="b"/>
            <a:pathLst>
              <a:path w="751840" h="60325" extrusionOk="0">
                <a:moveTo>
                  <a:pt x="751281" y="0"/>
                </a:moveTo>
                <a:lnTo>
                  <a:pt x="0" y="0"/>
                </a:lnTo>
                <a:lnTo>
                  <a:pt x="0" y="23914"/>
                </a:lnTo>
                <a:lnTo>
                  <a:pt x="0" y="36080"/>
                </a:lnTo>
                <a:lnTo>
                  <a:pt x="0" y="60109"/>
                </a:lnTo>
                <a:lnTo>
                  <a:pt x="751281" y="60109"/>
                </a:lnTo>
                <a:lnTo>
                  <a:pt x="751281" y="36080"/>
                </a:lnTo>
                <a:lnTo>
                  <a:pt x="751281" y="23914"/>
                </a:lnTo>
                <a:lnTo>
                  <a:pt x="751281" y="0"/>
                </a:lnTo>
                <a:close/>
              </a:path>
            </a:pathLst>
          </a:custGeom>
          <a:solidFill>
            <a:srgbClr val="FEB6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109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3845202" y="1662572"/>
            <a:ext cx="2184317" cy="2469750"/>
          </a:xfrm>
          <a:prstGeom prst="roundRect">
            <a:avLst>
              <a:gd name="adj" fmla="val 10000"/>
            </a:avLst>
          </a:prstGeom>
          <a:solidFill>
            <a:srgbClr val="C3D4E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6423552" y="1662572"/>
            <a:ext cx="2184317" cy="2469750"/>
          </a:xfrm>
          <a:prstGeom prst="roundRect">
            <a:avLst>
              <a:gd name="adj" fmla="val 10000"/>
            </a:avLst>
          </a:prstGeom>
          <a:solidFill>
            <a:srgbClr val="C3D4EB"/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55440" tIns="55440" rIns="55440" bIns="5544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849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 descr="Un hombre con traje y lentes&#10;&#10;El contenido generado por IA puede ser incorrecto.">
            <a:extLst>
              <a:ext uri="{FF2B5EF4-FFF2-40B4-BE49-F238E27FC236}">
                <a16:creationId xmlns:a16="http://schemas.microsoft.com/office/drawing/2014/main" id="{39714216-F2E1-0080-88D9-72CFE0775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932" y="1453831"/>
            <a:ext cx="2291067" cy="2810134"/>
          </a:xfrm>
          <a:prstGeom prst="rect">
            <a:avLst/>
          </a:prstGeom>
        </p:spPr>
      </p:pic>
      <p:pic>
        <p:nvPicPr>
          <p:cNvPr id="5" name="Imagen 4" descr="Un hombre con traje y corbata&#10;&#10;El contenido generado por IA puede ser incorrecto.">
            <a:extLst>
              <a:ext uri="{FF2B5EF4-FFF2-40B4-BE49-F238E27FC236}">
                <a16:creationId xmlns:a16="http://schemas.microsoft.com/office/drawing/2014/main" id="{CD00CAE6-9AF7-61E3-F8D6-298045159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303" y="1399602"/>
            <a:ext cx="2267566" cy="28814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300D4B-125A-14CB-5C2C-B1762D21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040" y="835646"/>
            <a:ext cx="6329518" cy="726656"/>
          </a:xfrm>
        </p:spPr>
        <p:txBody>
          <a:bodyPr>
            <a:noAutofit/>
          </a:bodyPr>
          <a:lstStyle/>
          <a:p>
            <a:r>
              <a:rPr lang="es-419" sz="3100" dirty="0"/>
              <a:t>¿En que consiste el proyecto?</a:t>
            </a:r>
            <a:endParaRPr lang="es-CL" sz="3100" dirty="0"/>
          </a:p>
        </p:txBody>
      </p:sp>
      <p:pic>
        <p:nvPicPr>
          <p:cNvPr id="4" name="Picture 2" descr="PepsiCo Chile anuncia medidas para hacer su centro de distribución más  sustentable - La Tercera">
            <a:extLst>
              <a:ext uri="{FF2B5EF4-FFF2-40B4-BE49-F238E27FC236}">
                <a16:creationId xmlns:a16="http://schemas.microsoft.com/office/drawing/2014/main" id="{F5E8232D-4570-BBBC-C738-09F437FF0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r="37120"/>
          <a:stretch>
            <a:fillRect/>
          </a:stretch>
        </p:blipFill>
        <p:spPr bwMode="auto">
          <a:xfrm>
            <a:off x="20" y="10"/>
            <a:ext cx="604416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4CF60026-E538-0CAC-EFF0-58F30D150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656649"/>
              </p:ext>
            </p:extLst>
          </p:nvPr>
        </p:nvGraphicFramePr>
        <p:xfrm>
          <a:off x="6696185" y="1822029"/>
          <a:ext cx="4878805" cy="4085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15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72CEE3-75EE-05CD-49DE-A56EE6694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419" dirty="0"/>
              <a:t>Origen de la problemática</a:t>
            </a:r>
            <a:endParaRPr lang="es-CL" dirty="0"/>
          </a:p>
        </p:txBody>
      </p:sp>
      <p:pic>
        <p:nvPicPr>
          <p:cNvPr id="5" name="Picture 4" descr="Camión de bomberos aparcado en una estación de bomberos">
            <a:extLst>
              <a:ext uri="{FF2B5EF4-FFF2-40B4-BE49-F238E27FC236}">
                <a16:creationId xmlns:a16="http://schemas.microsoft.com/office/drawing/2014/main" id="{F5F91EB7-F70C-9252-5FB2-F1F1019CC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504" r="26664" b="2"/>
          <a:stretch>
            <a:fillRect/>
          </a:stretch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Marcador de contenido 2">
            <a:extLst>
              <a:ext uri="{FF2B5EF4-FFF2-40B4-BE49-F238E27FC236}">
                <a16:creationId xmlns:a16="http://schemas.microsoft.com/office/drawing/2014/main" id="{F3B2DF88-5831-A595-057A-6F1B6A6A68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6358466"/>
              </p:ext>
            </p:extLst>
          </p:nvPr>
        </p:nvGraphicFramePr>
        <p:xfrm>
          <a:off x="4866968" y="2221992"/>
          <a:ext cx="6627924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3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01749C-CFA4-6915-A3B6-F069CC1B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s-419" dirty="0"/>
              <a:t>Propuesta de solución</a:t>
            </a:r>
            <a:endParaRPr lang="es-CL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8BE4846-D248-079D-44E9-31B4B5B5B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8183677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lataforma digital - Iconos gratis de tecnología">
            <a:extLst>
              <a:ext uri="{FF2B5EF4-FFF2-40B4-BE49-F238E27FC236}">
                <a16:creationId xmlns:a16="http://schemas.microsoft.com/office/drawing/2014/main" id="{BF9F93E5-2135-0D9B-F443-6AA8A3F1D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866" y="2358189"/>
            <a:ext cx="2286134" cy="228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scalabilidad - Iconos gratis de interfaz">
            <a:extLst>
              <a:ext uri="{FF2B5EF4-FFF2-40B4-BE49-F238E27FC236}">
                <a16:creationId xmlns:a16="http://schemas.microsoft.com/office/drawing/2014/main" id="{ACF5A96C-4A65-8DDB-03D1-9FBC9EFA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296" y="2165081"/>
            <a:ext cx="2527838" cy="252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98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E64DF-3594-BDF5-8CA0-7C978D4A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Casos de uso principal</a:t>
            </a:r>
            <a:endParaRPr lang="es-CL" dirty="0"/>
          </a:p>
        </p:txBody>
      </p:sp>
      <p:pic>
        <p:nvPicPr>
          <p:cNvPr id="5" name="Gráfico 4" descr="Hombre con relleno sólido">
            <a:extLst>
              <a:ext uri="{FF2B5EF4-FFF2-40B4-BE49-F238E27FC236}">
                <a16:creationId xmlns:a16="http://schemas.microsoft.com/office/drawing/2014/main" id="{97516C26-B732-009D-0F09-145C5251E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2531" y="1765425"/>
            <a:ext cx="3185092" cy="3185088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A787F938-F7AD-134C-7175-0750A3D140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60552"/>
              </p:ext>
            </p:extLst>
          </p:nvPr>
        </p:nvGraphicFramePr>
        <p:xfrm>
          <a:off x="4829518" y="1859408"/>
          <a:ext cx="6562381" cy="359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7994FC05-44AC-2BE2-383E-C9A987259616}"/>
              </a:ext>
            </a:extLst>
          </p:cNvPr>
          <p:cNvSpPr txBox="1"/>
          <p:nvPr/>
        </p:nvSpPr>
        <p:spPr>
          <a:xfrm>
            <a:off x="1283814" y="4981104"/>
            <a:ext cx="29625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500" dirty="0"/>
              <a:t>Guardia de Acceso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35E40D6-3877-619B-971E-F710D3457AB5}"/>
              </a:ext>
            </a:extLst>
          </p:cNvPr>
          <p:cNvSpPr txBox="1"/>
          <p:nvPr/>
        </p:nvSpPr>
        <p:spPr>
          <a:xfrm>
            <a:off x="1834567" y="4981104"/>
            <a:ext cx="2230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500" dirty="0"/>
              <a:t>Recepcionista</a:t>
            </a:r>
          </a:p>
        </p:txBody>
      </p:sp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3AE739B2-8712-195B-D6B8-19F1A04B2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761233"/>
              </p:ext>
            </p:extLst>
          </p:nvPr>
        </p:nvGraphicFramePr>
        <p:xfrm>
          <a:off x="4829517" y="1859408"/>
          <a:ext cx="6562381" cy="359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196007BD-7FD2-8775-D1B9-D74BE28CBA36}"/>
              </a:ext>
            </a:extLst>
          </p:cNvPr>
          <p:cNvSpPr txBox="1"/>
          <p:nvPr/>
        </p:nvSpPr>
        <p:spPr>
          <a:xfrm>
            <a:off x="1834567" y="4950513"/>
            <a:ext cx="2230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500" dirty="0"/>
              <a:t>Jefe de Taller</a:t>
            </a:r>
          </a:p>
        </p:txBody>
      </p:sp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EDD01B0A-AED4-C464-5E6B-4DEA50DD51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289295"/>
              </p:ext>
            </p:extLst>
          </p:nvPr>
        </p:nvGraphicFramePr>
        <p:xfrm>
          <a:off x="4829517" y="1867380"/>
          <a:ext cx="6562381" cy="359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652D4D6E-2DC7-2F15-19D0-3EF59855D469}"/>
              </a:ext>
            </a:extLst>
          </p:cNvPr>
          <p:cNvSpPr txBox="1"/>
          <p:nvPr/>
        </p:nvSpPr>
        <p:spPr>
          <a:xfrm>
            <a:off x="2015901" y="4981104"/>
            <a:ext cx="22304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500" dirty="0"/>
              <a:t>Mecánico</a:t>
            </a:r>
          </a:p>
        </p:txBody>
      </p:sp>
      <p:graphicFrame>
        <p:nvGraphicFramePr>
          <p:cNvPr id="17" name="Diagrama 16">
            <a:extLst>
              <a:ext uri="{FF2B5EF4-FFF2-40B4-BE49-F238E27FC236}">
                <a16:creationId xmlns:a16="http://schemas.microsoft.com/office/drawing/2014/main" id="{48B50274-CCDC-E8CE-86C0-41FED0211C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137854"/>
              </p:ext>
            </p:extLst>
          </p:nvPr>
        </p:nvGraphicFramePr>
        <p:xfrm>
          <a:off x="4829516" y="1875352"/>
          <a:ext cx="6562381" cy="359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0" r:lo="rId21" r:qs="rId22" r:cs="rId23"/>
          </a:graphicData>
        </a:graphic>
      </p:graphicFrame>
      <p:sp>
        <p:nvSpPr>
          <p:cNvPr id="21" name="Elipse 20">
            <a:extLst>
              <a:ext uri="{FF2B5EF4-FFF2-40B4-BE49-F238E27FC236}">
                <a16:creationId xmlns:a16="http://schemas.microsoft.com/office/drawing/2014/main" id="{4DE627DE-C7C1-7AEA-2DDE-8420EC07B57F}"/>
              </a:ext>
            </a:extLst>
          </p:cNvPr>
          <p:cNvSpPr/>
          <p:nvPr/>
        </p:nvSpPr>
        <p:spPr>
          <a:xfrm>
            <a:off x="-10893330" y="-10644864"/>
            <a:ext cx="33854930" cy="23344864"/>
          </a:xfrm>
          <a:prstGeom prst="ellipse">
            <a:avLst/>
          </a:prstGeom>
          <a:solidFill>
            <a:schemeClr val="tx1">
              <a:alpha val="3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00CF082-6F7E-E101-A128-91D4C7898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86" y="901953"/>
            <a:ext cx="6562381" cy="491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62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AsOne/>
      </p:bldGraphic>
      <p:bldGraphic spid="9" grpId="1">
        <p:bldAsOne/>
      </p:bldGraphic>
      <p:bldP spid="11" grpId="0"/>
      <p:bldP spid="11" grpId="1"/>
      <p:bldP spid="12" grpId="0"/>
      <p:bldP spid="12" grpId="1"/>
      <p:bldGraphic spid="13" grpId="0">
        <p:bldAsOne/>
      </p:bldGraphic>
      <p:bldGraphic spid="13" grpId="1">
        <p:bldAsOne/>
      </p:bldGraphic>
      <p:bldP spid="14" grpId="0"/>
      <p:bldP spid="14" grpId="1"/>
      <p:bldGraphic spid="15" grpId="0">
        <p:bldAsOne/>
      </p:bldGraphic>
      <p:bldGraphic spid="15" grpId="1">
        <p:bldAsOne/>
      </p:bldGraphic>
      <p:bldP spid="16" grpId="0"/>
      <p:bldP spid="16" grpId="1"/>
      <p:bldGraphic spid="17" grpId="0">
        <p:bldAsOne/>
      </p:bldGraphic>
      <p:bldGraphic spid="17" grpId="1">
        <p:bldAsOne/>
      </p:bldGraphic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656A92-DF8D-B896-F853-E5BD398F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818388"/>
            <a:ext cx="5195889" cy="1316736"/>
          </a:xfrm>
        </p:spPr>
        <p:txBody>
          <a:bodyPr>
            <a:normAutofit/>
          </a:bodyPr>
          <a:lstStyle/>
          <a:p>
            <a:r>
              <a:rPr lang="es-419" dirty="0"/>
              <a:t>Arquitectura por capas</a:t>
            </a:r>
            <a:endParaRPr lang="es-C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E9C44EAF-E923-3C7C-D897-3759F1A11F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28" r="20099" b="-2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DCF023-655A-7694-C44D-E5683F4024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881628"/>
              </p:ext>
            </p:extLst>
          </p:nvPr>
        </p:nvGraphicFramePr>
        <p:xfrm>
          <a:off x="567962" y="2231135"/>
          <a:ext cx="5724064" cy="4133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Elipse 6">
            <a:extLst>
              <a:ext uri="{FF2B5EF4-FFF2-40B4-BE49-F238E27FC236}">
                <a16:creationId xmlns:a16="http://schemas.microsoft.com/office/drawing/2014/main" id="{42CA4D51-5283-7876-893B-76B780A507F5}"/>
              </a:ext>
            </a:extLst>
          </p:cNvPr>
          <p:cNvSpPr/>
          <p:nvPr/>
        </p:nvSpPr>
        <p:spPr>
          <a:xfrm>
            <a:off x="-10893330" y="-10644864"/>
            <a:ext cx="33854930" cy="23344864"/>
          </a:xfrm>
          <a:prstGeom prst="ellipse">
            <a:avLst/>
          </a:prstGeom>
          <a:solidFill>
            <a:schemeClr val="tx1">
              <a:alpha val="3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B7902CD-2165-8DC4-7A60-2512707E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49" y="818388"/>
            <a:ext cx="7695702" cy="587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6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Graphic spid="5" grpId="0">
        <p:bldAsOne/>
      </p:bldGraphic>
      <p:bldGraphic spid="5" grpId="1">
        <p:bldAsOne/>
      </p:bldGraphic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48AC5-B6BC-4D67-F3D1-70314CD18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Metodologia</a:t>
            </a:r>
            <a:endParaRPr lang="es-C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5B169687-CA70-A7E2-2DFD-374005C12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712633"/>
              </p:ext>
            </p:extLst>
          </p:nvPr>
        </p:nvGraphicFramePr>
        <p:xfrm>
          <a:off x="3783798" y="1664903"/>
          <a:ext cx="812799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660142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5024476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857136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FASE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ENFOQUE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CARACTERISTICAS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907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Inicio del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Tradicional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Alcance y objetivos definidos.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7963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Planificación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Tradicional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Cronograma y recursos asignados.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256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Análisis y diseño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Tradicional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Requisitos claros y documentados.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8479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Implementación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Ágil (Scrum)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 err="1"/>
                        <a:t>Sprints</a:t>
                      </a:r>
                      <a:r>
                        <a:rPr lang="es-CL" dirty="0"/>
                        <a:t> cortos y entregas incrementales.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03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Pruebas y validación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Tradicional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Control de calidad y corrección de errores.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067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Cierre del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Tradicional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/>
                        <a:t>Entrega formal y documentación final.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173016"/>
                  </a:ext>
                </a:extLst>
              </a:tr>
            </a:tbl>
          </a:graphicData>
        </a:graphic>
      </p:graphicFrame>
      <p:pic>
        <p:nvPicPr>
          <p:cNvPr id="1026" name="Picture 2" descr="Metodología - Iconos gratis de profesiones y trabajos">
            <a:extLst>
              <a:ext uri="{FF2B5EF4-FFF2-40B4-BE49-F238E27FC236}">
                <a16:creationId xmlns:a16="http://schemas.microsoft.com/office/drawing/2014/main" id="{A7296291-C164-6848-3897-3DE3BDFF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23" y="2484763"/>
            <a:ext cx="2419308" cy="241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2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5D4740-D037-67F8-6737-7235864E7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98176" cy="1051914"/>
          </a:xfrm>
        </p:spPr>
        <p:txBody>
          <a:bodyPr>
            <a:normAutofit/>
          </a:bodyPr>
          <a:lstStyle/>
          <a:p>
            <a:r>
              <a:rPr lang="es-419" dirty="0"/>
              <a:t>Tipos de prueba</a:t>
            </a:r>
            <a:endParaRPr lang="es-CL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>
            <a:extLst>
              <a:ext uri="{FF2B5EF4-FFF2-40B4-BE49-F238E27FC236}">
                <a16:creationId xmlns:a16="http://schemas.microsoft.com/office/drawing/2014/main" id="{F73F4407-5A8E-0032-B641-7A8CD89F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730" y="1872342"/>
            <a:ext cx="1416198" cy="141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80FD2A9-F6DE-664E-C80C-40B5E9DA6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680" y="4376878"/>
            <a:ext cx="1398248" cy="139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4409072-D197-825E-90FB-BC91A480C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34" y="3988323"/>
            <a:ext cx="3460354" cy="157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B16293D-6028-C672-52E5-DAF2A407B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029408"/>
            <a:ext cx="1740254" cy="174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C1B8BF9-3C76-FB52-F3DF-B914778EC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7" y="1668059"/>
            <a:ext cx="3229070" cy="181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1A604844-E969-15A2-31E2-3FCF27FD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34" y="1872342"/>
            <a:ext cx="3331634" cy="113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46F0E2F0-BA1A-AF9D-D03C-AA3E0A0FA580}"/>
              </a:ext>
            </a:extLst>
          </p:cNvPr>
          <p:cNvSpPr txBox="1"/>
          <p:nvPr/>
        </p:nvSpPr>
        <p:spPr>
          <a:xfrm>
            <a:off x="704088" y="3103874"/>
            <a:ext cx="295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Pruebas de Seguridad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32A1FD12-F646-64A9-49D4-B40862DBEB99}"/>
              </a:ext>
            </a:extLst>
          </p:cNvPr>
          <p:cNvSpPr txBox="1"/>
          <p:nvPr/>
        </p:nvSpPr>
        <p:spPr>
          <a:xfrm>
            <a:off x="4891392" y="3263609"/>
            <a:ext cx="333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Pruebas de integración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FB23891-F290-9684-DD4E-71137A17C8B1}"/>
              </a:ext>
            </a:extLst>
          </p:cNvPr>
          <p:cNvSpPr txBox="1"/>
          <p:nvPr/>
        </p:nvSpPr>
        <p:spPr>
          <a:xfrm>
            <a:off x="8541696" y="3004202"/>
            <a:ext cx="333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Pruebas de rendimiento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698D7BD-08DD-09DB-8D63-DA7C9DB1C6FB}"/>
              </a:ext>
            </a:extLst>
          </p:cNvPr>
          <p:cNvSpPr txBox="1"/>
          <p:nvPr/>
        </p:nvSpPr>
        <p:spPr>
          <a:xfrm>
            <a:off x="327699" y="5758934"/>
            <a:ext cx="333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Pruebas de usabilidad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3744FA4-B6DA-945C-9BF4-813E8BE7C9C1}"/>
              </a:ext>
            </a:extLst>
          </p:cNvPr>
          <p:cNvSpPr txBox="1"/>
          <p:nvPr/>
        </p:nvSpPr>
        <p:spPr>
          <a:xfrm>
            <a:off x="5207599" y="5769662"/>
            <a:ext cx="231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Pruebas Unitarias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B9AC88-7E3A-299E-81DD-D41C6A65C531}"/>
              </a:ext>
            </a:extLst>
          </p:cNvPr>
          <p:cNvSpPr txBox="1"/>
          <p:nvPr/>
        </p:nvSpPr>
        <p:spPr>
          <a:xfrm>
            <a:off x="8839950" y="5758934"/>
            <a:ext cx="2551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>
                <a:latin typeface="Poppins" panose="020B0502040204020203" pitchFamily="2" charset="0"/>
                <a:cs typeface="Poppins" panose="020B0502040204020203" pitchFamily="2" charset="0"/>
              </a:rPr>
              <a:t>Pruebas funcionales</a:t>
            </a:r>
          </a:p>
        </p:txBody>
      </p:sp>
    </p:spTree>
    <p:extLst>
      <p:ext uri="{BB962C8B-B14F-4D97-AF65-F5344CB8AC3E}">
        <p14:creationId xmlns:p14="http://schemas.microsoft.com/office/powerpoint/2010/main" val="236654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EC4D7-834F-C7B2-3AAF-90E83197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Estrategia de pruebas del proyecto</a:t>
            </a:r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6C29FD2-C5A5-EDE0-7AEA-F387C1C4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3" y="1912324"/>
            <a:ext cx="5728519" cy="38190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E9707A2-32BA-286F-F1EA-62A403B30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664" y="1912323"/>
            <a:ext cx="5567592" cy="381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1687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5259D6C-0876-47AB-B36A-9418E5F9CD39}">
  <we:reference id="wa104379997" version="3.0.0.0" store="es-E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453</Words>
  <Application>Microsoft Office PowerPoint</Application>
  <PresentationFormat>Panorámica</PresentationFormat>
  <Paragraphs>117</Paragraphs>
  <Slides>14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Aptos</vt:lpstr>
      <vt:lpstr>Arial</vt:lpstr>
      <vt:lpstr>Calibri</vt:lpstr>
      <vt:lpstr>Calisto MT</vt:lpstr>
      <vt:lpstr>Comic Sans MS</vt:lpstr>
      <vt:lpstr>Poppins</vt:lpstr>
      <vt:lpstr>Univers Condensed</vt:lpstr>
      <vt:lpstr>ChronicleVTI</vt:lpstr>
      <vt:lpstr>Presentación de PowerPoint</vt:lpstr>
      <vt:lpstr>¿En que consiste el proyecto?</vt:lpstr>
      <vt:lpstr>Origen de la problemática</vt:lpstr>
      <vt:lpstr>Propuesta de solución</vt:lpstr>
      <vt:lpstr>Casos de uso principal</vt:lpstr>
      <vt:lpstr>Arquitectura por capas</vt:lpstr>
      <vt:lpstr>Metodologia</vt:lpstr>
      <vt:lpstr>Tipos de prueba</vt:lpstr>
      <vt:lpstr>Estrategia de pruebas del proyecto</vt:lpstr>
      <vt:lpstr>Resultados</vt:lpstr>
      <vt:lpstr>Tecnologias utilizadas</vt:lpstr>
      <vt:lpstr>Demostración del proyecto</vt:lpstr>
      <vt:lpstr>Conclusión y fundamento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. PENA CASTILLO</dc:creator>
  <cp:lastModifiedBy>BENJAMIN SEBASTIAN DIAZ OYARCE</cp:lastModifiedBy>
  <cp:revision>14</cp:revision>
  <dcterms:created xsi:type="dcterms:W3CDTF">2025-08-29T23:25:11Z</dcterms:created>
  <dcterms:modified xsi:type="dcterms:W3CDTF">2025-12-02T16:05:30Z</dcterms:modified>
</cp:coreProperties>
</file>